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8" r:id="rId3"/>
    <p:sldId id="257" r:id="rId4"/>
    <p:sldId id="258" r:id="rId5"/>
    <p:sldId id="270" r:id="rId6"/>
    <p:sldId id="274" r:id="rId7"/>
    <p:sldId id="276" r:id="rId8"/>
    <p:sldId id="259" r:id="rId9"/>
    <p:sldId id="261" r:id="rId10"/>
    <p:sldId id="263" r:id="rId11"/>
    <p:sldId id="260" r:id="rId12"/>
    <p:sldId id="272" r:id="rId13"/>
    <p:sldId id="285" r:id="rId14"/>
    <p:sldId id="284" r:id="rId15"/>
    <p:sldId id="283" r:id="rId16"/>
    <p:sldId id="262" r:id="rId17"/>
    <p:sldId id="277" r:id="rId1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D3ADC-AB38-413F-B216-C38C178291CF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C6EBC-8BDF-4219-99A1-DF1F64ED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19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97B2F-F8F8-407A-873E-CBD8848B80C3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3B919-57BF-4173-B11C-1671180D7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15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CBCF-4658-45A1-9822-75095BDFA1A2}" type="datetime1">
              <a:rPr lang="en-US" smtClean="0"/>
              <a:t>3/27/2023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46A2-0692-42AF-A018-9D382A622DE5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6C51-2D73-437B-85C9-FFA2770B8849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72B36-070B-4359-A815-ADE7A2E4FC60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EB386-D0FC-4C6C-95F0-483FD51CFCE7}" type="datetime1">
              <a:rPr lang="en-US" smtClean="0"/>
              <a:t>3/27/2023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C2A2474-243E-46C4-8E84-659EB7E719FC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98C1-DC42-46EC-BA1A-39E80CAAEAB2}" type="datetime1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82B4-0698-4BF7-B9FF-3F0F28FABD8F}" type="datetime1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0A64-18A9-4BDF-8661-0F99EBDA488A}" type="datetime1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8A8C-4D89-41C3-A54C-1975A719E283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92DB97-3847-4E98-870F-22DF2CE460F3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F3C3C59-1406-480B-9696-FE84E4474680}" type="datetime1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68F0BAD-7C3D-42DB-9F0C-D2DF459FE93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819400"/>
            <a:ext cx="68580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…….must be verified for </a:t>
            </a:r>
            <a:r>
              <a:rPr lang="en-US" sz="2400" dirty="0" err="1" smtClean="0"/>
              <a:t>Foodshare</a:t>
            </a:r>
            <a:endParaRPr lang="en-US" sz="2400" dirty="0" smtClean="0"/>
          </a:p>
          <a:p>
            <a:endParaRPr lang="en-US" sz="2400" dirty="0"/>
          </a:p>
          <a:p>
            <a:r>
              <a:rPr lang="en-US" dirty="0" smtClean="0"/>
              <a:t>Updated: </a:t>
            </a:r>
            <a:r>
              <a:rPr lang="en-US" dirty="0" smtClean="0"/>
              <a:t>03/2023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Wisconsin Residency….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5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Susan is applying for FS and listed a Wisconsin address. </a:t>
            </a:r>
          </a:p>
          <a:p>
            <a:r>
              <a:rPr lang="en-US" dirty="0" smtClean="0">
                <a:effectLst/>
              </a:rPr>
              <a:t>She works in Wisconsin and the address on her pay stub matches the address she provided, </a:t>
            </a:r>
            <a:r>
              <a:rPr lang="en-US" dirty="0" smtClean="0">
                <a:effectLst/>
              </a:rPr>
              <a:t>WI </a:t>
            </a:r>
            <a:r>
              <a:rPr lang="en-US" dirty="0" smtClean="0">
                <a:effectLst/>
              </a:rPr>
              <a:t>residency is considered to be verified and is not questionable. </a:t>
            </a:r>
          </a:p>
          <a:p>
            <a:r>
              <a:rPr lang="en-US" dirty="0" smtClean="0">
                <a:effectLst/>
              </a:rPr>
              <a:t>Additional verification is not needed.</a:t>
            </a:r>
            <a:endParaRPr lang="en-US" dirty="0"/>
          </a:p>
        </p:txBody>
      </p:sp>
      <p:pic>
        <p:nvPicPr>
          <p:cNvPr id="4098" name="Picture 2" descr="C:\Users\njm\AppData\Local\Microsoft\Windows\Temporary Internet Files\Content.IE5\I07BEHL1\Female_English_Bulldog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52400"/>
            <a:ext cx="27432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42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9777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WI Residency (During FS certification period)</a:t>
            </a:r>
            <a:br>
              <a:rPr lang="en-US" sz="3200" dirty="0"/>
            </a:br>
            <a:r>
              <a:rPr lang="en-US" sz="2000" dirty="0"/>
              <a:t>Ops Memo 20-J3  &amp; PH 3.15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100" b="1" dirty="0" smtClean="0"/>
              <a:t>FS </a:t>
            </a:r>
            <a:r>
              <a:rPr lang="en-US" sz="3100" b="1" dirty="0"/>
              <a:t>benefits cannot be pended or closed for </a:t>
            </a:r>
            <a:r>
              <a:rPr lang="en-US" sz="3100" b="1" dirty="0" smtClean="0"/>
              <a:t>WI residency</a:t>
            </a:r>
            <a:r>
              <a:rPr lang="en-US" b="1" dirty="0"/>
              <a:t>. </a:t>
            </a:r>
          </a:p>
          <a:p>
            <a:r>
              <a:rPr lang="en-US" dirty="0" smtClean="0"/>
              <a:t>FS </a:t>
            </a:r>
            <a:r>
              <a:rPr lang="en-US" dirty="0"/>
              <a:t>benefits cannot pend or close when a mailing to a member is returned to the agency as undeliverable with no forwarding address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 member’s address can only be changed when the member reports a change </a:t>
            </a:r>
            <a:r>
              <a:rPr lang="en-US" dirty="0" smtClean="0"/>
              <a:t>in address </a:t>
            </a:r>
            <a:r>
              <a:rPr lang="en-US" dirty="0"/>
              <a:t>or the agency receives mail from the </a:t>
            </a:r>
            <a:r>
              <a:rPr lang="en-US" dirty="0" smtClean="0"/>
              <a:t>US Postal </a:t>
            </a:r>
            <a:r>
              <a:rPr lang="en-US" dirty="0"/>
              <a:t>Service with the new address. </a:t>
            </a:r>
          </a:p>
          <a:p>
            <a:pPr lvl="1"/>
            <a:r>
              <a:rPr lang="en-US" sz="2500" dirty="0" smtClean="0">
                <a:solidFill>
                  <a:schemeClr val="tx1"/>
                </a:solidFill>
              </a:rPr>
              <a:t>Members </a:t>
            </a:r>
            <a:r>
              <a:rPr lang="en-US" sz="2500" dirty="0">
                <a:solidFill>
                  <a:schemeClr val="tx1"/>
                </a:solidFill>
              </a:rPr>
              <a:t>are not required to report a change in </a:t>
            </a:r>
            <a:r>
              <a:rPr lang="en-US" sz="2500" dirty="0" smtClean="0">
                <a:solidFill>
                  <a:schemeClr val="tx1"/>
                </a:solidFill>
              </a:rPr>
              <a:t>WI residency </a:t>
            </a:r>
            <a:r>
              <a:rPr lang="en-US" sz="2500" dirty="0">
                <a:solidFill>
                  <a:schemeClr val="tx1"/>
                </a:solidFill>
              </a:rPr>
              <a:t>during the certification </a:t>
            </a:r>
            <a:r>
              <a:rPr lang="en-US" sz="2500" dirty="0" smtClean="0">
                <a:solidFill>
                  <a:schemeClr val="tx1"/>
                </a:solidFill>
              </a:rPr>
              <a:t>period-only at </a:t>
            </a:r>
            <a:r>
              <a:rPr lang="en-US" sz="2500" dirty="0">
                <a:solidFill>
                  <a:schemeClr val="tx1"/>
                </a:solidFill>
              </a:rPr>
              <a:t>renewal. </a:t>
            </a:r>
          </a:p>
          <a:p>
            <a:pPr lvl="1"/>
            <a:r>
              <a:rPr lang="en-US" sz="2500" dirty="0" smtClean="0">
                <a:solidFill>
                  <a:schemeClr val="tx1"/>
                </a:solidFill>
              </a:rPr>
              <a:t>Members </a:t>
            </a:r>
            <a:r>
              <a:rPr lang="en-US" sz="2500" dirty="0">
                <a:solidFill>
                  <a:schemeClr val="tx1"/>
                </a:solidFill>
              </a:rPr>
              <a:t>are required to report a change of address (which is not the same as a change in </a:t>
            </a:r>
            <a:r>
              <a:rPr lang="en-US" sz="2500" dirty="0" smtClean="0">
                <a:solidFill>
                  <a:schemeClr val="tx1"/>
                </a:solidFill>
              </a:rPr>
              <a:t>WI </a:t>
            </a:r>
            <a:r>
              <a:rPr lang="en-US" sz="2500" dirty="0">
                <a:solidFill>
                  <a:schemeClr val="tx1"/>
                </a:solidFill>
              </a:rPr>
              <a:t>residency) on </a:t>
            </a:r>
            <a:r>
              <a:rPr lang="en-US" sz="2500" dirty="0" smtClean="0">
                <a:solidFill>
                  <a:schemeClr val="tx1"/>
                </a:solidFill>
              </a:rPr>
              <a:t>the SMRF</a:t>
            </a:r>
            <a:endParaRPr lang="en-US" sz="2500" dirty="0">
              <a:solidFill>
                <a:schemeClr val="tx1"/>
              </a:solidFill>
            </a:endParaRPr>
          </a:p>
          <a:p>
            <a:pPr lvl="1"/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52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Out-of</a:t>
            </a:r>
            <a:r>
              <a:rPr lang="en-US" dirty="0" smtClean="0"/>
              <a:t>-State EBT Transactions </a:t>
            </a:r>
            <a:br>
              <a:rPr lang="en-US" dirty="0" smtClean="0"/>
            </a:br>
            <a:r>
              <a:rPr lang="en-US" sz="2200" dirty="0" smtClean="0"/>
              <a:t>Ops </a:t>
            </a:r>
            <a:r>
              <a:rPr lang="en-US" sz="2200" dirty="0"/>
              <a:t>Memo 20-J3  &amp; PH 3.15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Out-of-state EBT transactions must not be used to question a member’s eligibility, residency, or used as a reason to close </a:t>
            </a:r>
            <a:r>
              <a:rPr lang="en-US" dirty="0" smtClean="0"/>
              <a:t>FS benefits.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77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9777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Returned Mail </a:t>
            </a:r>
            <a:r>
              <a:rPr lang="en-US" dirty="0" smtClean="0">
                <a:effectLst/>
              </a:rPr>
              <a:t>-Forwarding Address in WI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3.16.1 Returned Mail with a Forwarding </a:t>
            </a:r>
            <a:r>
              <a:rPr lang="en-US" b="1" dirty="0" smtClean="0"/>
              <a:t>Address in Wisconsin</a:t>
            </a:r>
            <a:endParaRPr lang="en-US" b="1" dirty="0"/>
          </a:p>
          <a:p>
            <a:r>
              <a:rPr lang="en-US" dirty="0" smtClean="0"/>
              <a:t>Update </a:t>
            </a:r>
            <a:r>
              <a:rPr lang="en-US" dirty="0"/>
              <a:t>the case with the forwarding address.</a:t>
            </a:r>
          </a:p>
          <a:p>
            <a:r>
              <a:rPr lang="en-US" dirty="0" smtClean="0"/>
              <a:t>For FS/HC- No additional verification needed</a:t>
            </a:r>
            <a:endParaRPr lang="en-US" dirty="0"/>
          </a:p>
          <a:p>
            <a:r>
              <a:rPr lang="en-US" dirty="0" smtClean="0"/>
              <a:t>For CC- Must provide additional verification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27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512" y="358945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Returned Mail -Forwarding </a:t>
            </a:r>
            <a:r>
              <a:rPr lang="en-US" dirty="0" smtClean="0"/>
              <a:t>Address NOT </a:t>
            </a:r>
            <a:r>
              <a:rPr lang="en-US" dirty="0"/>
              <a:t>in WI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3.16.1 Returned Mail with a Forwarding Address in </a:t>
            </a:r>
            <a:r>
              <a:rPr lang="en-US" b="1" dirty="0" smtClean="0"/>
              <a:t>NOT in Wisconsin</a:t>
            </a:r>
            <a:endParaRPr lang="en-US" b="1" dirty="0"/>
          </a:p>
          <a:p>
            <a:r>
              <a:rPr lang="en-US" dirty="0" smtClean="0"/>
              <a:t>Attempt to contact the client</a:t>
            </a:r>
          </a:p>
          <a:p>
            <a:r>
              <a:rPr lang="en-US" dirty="0" smtClean="0"/>
              <a:t>If unable to contact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chemeClr val="tx1"/>
                </a:solidFill>
              </a:rPr>
              <a:t>Enter the forwarding address as the alternate mailing </a:t>
            </a:r>
            <a:r>
              <a:rPr lang="en-US" sz="2300" dirty="0" smtClean="0">
                <a:solidFill>
                  <a:schemeClr val="tx1"/>
                </a:solidFill>
              </a:rPr>
              <a:t>address (</a:t>
            </a:r>
            <a:r>
              <a:rPr lang="en-US" sz="2300" b="1" dirty="0" smtClean="0">
                <a:solidFill>
                  <a:schemeClr val="tx1"/>
                </a:solidFill>
              </a:rPr>
              <a:t>?</a:t>
            </a:r>
            <a:r>
              <a:rPr lang="en-US" sz="2300" dirty="0" smtClean="0">
                <a:solidFill>
                  <a:schemeClr val="tx1"/>
                </a:solidFill>
              </a:rPr>
              <a:t> Address for CC cases)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If health care is open, </a:t>
            </a:r>
            <a:r>
              <a:rPr lang="en-US" sz="2300" b="1" dirty="0" smtClean="0">
                <a:solidFill>
                  <a:schemeClr val="tx1"/>
                </a:solidFill>
              </a:rPr>
              <a:t>Q</a:t>
            </a:r>
            <a:r>
              <a:rPr lang="en-US" sz="2300" b="1" dirty="0">
                <a:solidFill>
                  <a:schemeClr val="tx1"/>
                </a:solidFill>
              </a:rPr>
              <a:t>?</a:t>
            </a:r>
            <a:r>
              <a:rPr lang="en-US" sz="2300" dirty="0">
                <a:solidFill>
                  <a:schemeClr val="tx1"/>
                </a:solidFill>
              </a:rPr>
              <a:t> to pend health care (Child Care pends if open). </a:t>
            </a: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If </a:t>
            </a:r>
            <a:r>
              <a:rPr lang="en-US" sz="2300" dirty="0" smtClean="0">
                <a:solidFill>
                  <a:schemeClr val="tx1"/>
                </a:solidFill>
              </a:rPr>
              <a:t>member responds </a:t>
            </a:r>
            <a:r>
              <a:rPr lang="en-US" sz="2300" dirty="0">
                <a:solidFill>
                  <a:schemeClr val="tx1"/>
                </a:solidFill>
              </a:rPr>
              <a:t>and reports they are a resident of another state and not temporarily absent for health care or </a:t>
            </a:r>
            <a:r>
              <a:rPr lang="en-US" sz="2300" dirty="0" err="1">
                <a:solidFill>
                  <a:schemeClr val="tx1"/>
                </a:solidFill>
              </a:rPr>
              <a:t>FoodShare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smtClean="0">
                <a:solidFill>
                  <a:schemeClr val="tx1"/>
                </a:solidFill>
              </a:rPr>
              <a:t>update currently </a:t>
            </a:r>
            <a:r>
              <a:rPr lang="en-US" sz="2300" dirty="0">
                <a:solidFill>
                  <a:schemeClr val="tx1"/>
                </a:solidFill>
              </a:rPr>
              <a:t>Living in WI field to </a:t>
            </a:r>
            <a:r>
              <a:rPr lang="en-US" sz="2300" b="1" dirty="0">
                <a:solidFill>
                  <a:schemeClr val="tx1"/>
                </a:solidFill>
              </a:rPr>
              <a:t>No</a:t>
            </a:r>
            <a:r>
              <a:rPr lang="en-US" sz="2300" dirty="0">
                <a:solidFill>
                  <a:schemeClr val="tx1"/>
                </a:solidFill>
              </a:rPr>
              <a:t> and “Is a temporarily absent WI resident for HC” and “Is a temporarily absent WI resident for FS” to </a:t>
            </a:r>
            <a:r>
              <a:rPr lang="en-US" sz="2300" b="1" dirty="0">
                <a:solidFill>
                  <a:schemeClr val="tx1"/>
                </a:solidFill>
              </a:rPr>
              <a:t>N</a:t>
            </a:r>
            <a:r>
              <a:rPr lang="en-US" sz="2300" dirty="0">
                <a:solidFill>
                  <a:schemeClr val="tx1"/>
                </a:solidFill>
              </a:rPr>
              <a:t> for the programs that are open</a:t>
            </a:r>
            <a:r>
              <a:rPr lang="en-US" sz="2300" dirty="0" smtClean="0">
                <a:solidFill>
                  <a:schemeClr val="tx1"/>
                </a:solidFill>
              </a:rPr>
              <a:t>..</a:t>
            </a:r>
            <a:endParaRPr lang="en-US" sz="2300" dirty="0">
              <a:solidFill>
                <a:schemeClr val="tx1"/>
              </a:solidFill>
            </a:endParaRPr>
          </a:p>
          <a:p>
            <a:pPr lvl="1"/>
            <a:r>
              <a:rPr lang="en-US" sz="2300" dirty="0">
                <a:solidFill>
                  <a:schemeClr val="tx1"/>
                </a:solidFill>
              </a:rPr>
              <a:t>If the primary person does not respond to the verification request or does not provide verification of Wisconsin residency, </a:t>
            </a:r>
            <a:r>
              <a:rPr lang="en-US" sz="2300" dirty="0" smtClean="0">
                <a:solidFill>
                  <a:schemeClr val="tx1"/>
                </a:solidFill>
              </a:rPr>
              <a:t>QV Living in WI</a:t>
            </a:r>
          </a:p>
          <a:p>
            <a:pPr marL="274320" lvl="1" indent="0">
              <a:buNone/>
            </a:pPr>
            <a:endParaRPr lang="en-US" sz="2300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sz="2300" dirty="0" smtClean="0">
                <a:solidFill>
                  <a:schemeClr val="tx1"/>
                </a:solidFill>
              </a:rPr>
              <a:t>***</a:t>
            </a:r>
            <a:r>
              <a:rPr lang="en-US" dirty="0">
                <a:solidFill>
                  <a:schemeClr val="tx1"/>
                </a:solidFill>
              </a:rPr>
              <a:t>If </a:t>
            </a:r>
            <a:r>
              <a:rPr lang="en-US" dirty="0" err="1">
                <a:solidFill>
                  <a:schemeClr val="tx1"/>
                </a:solidFill>
              </a:rPr>
              <a:t>FoodShare</a:t>
            </a:r>
            <a:r>
              <a:rPr lang="en-US" dirty="0">
                <a:solidFill>
                  <a:schemeClr val="tx1"/>
                </a:solidFill>
              </a:rPr>
              <a:t> is open (not application or renewal), CARES is programmed to support policy and does not </a:t>
            </a:r>
            <a:r>
              <a:rPr lang="en-US" dirty="0" smtClean="0">
                <a:solidFill>
                  <a:schemeClr val="tx1"/>
                </a:solidFill>
              </a:rPr>
              <a:t>pend/close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033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3752" cy="1026372"/>
          </a:xfrm>
        </p:spPr>
        <p:txBody>
          <a:bodyPr>
            <a:noAutofit/>
          </a:bodyPr>
          <a:lstStyle/>
          <a:p>
            <a:r>
              <a:rPr lang="en-US" sz="2900" dirty="0" smtClean="0"/>
              <a:t>Returned Mail -No Forwarding Address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Agency should make attempts to obtain and case comment the attempts.</a:t>
            </a:r>
          </a:p>
          <a:p>
            <a:endParaRPr lang="en-US" dirty="0"/>
          </a:p>
          <a:p>
            <a:r>
              <a:rPr lang="en-US" dirty="0" smtClean="0"/>
              <a:t>If  </a:t>
            </a:r>
            <a:r>
              <a:rPr lang="en-US" dirty="0" smtClean="0"/>
              <a:t>the new </a:t>
            </a:r>
            <a:r>
              <a:rPr lang="en-US" dirty="0"/>
              <a:t>address cannot be </a:t>
            </a:r>
            <a:r>
              <a:rPr lang="en-US" dirty="0" smtClean="0"/>
              <a:t>obtained:</a:t>
            </a:r>
          </a:p>
          <a:p>
            <a:endParaRPr lang="en-US" dirty="0"/>
          </a:p>
          <a:p>
            <a:r>
              <a:rPr lang="en-US" dirty="0"/>
              <a:t>If </a:t>
            </a:r>
            <a:r>
              <a:rPr lang="en-US" dirty="0" smtClean="0"/>
              <a:t>health care is </a:t>
            </a:r>
            <a:r>
              <a:rPr lang="en-US" dirty="0"/>
              <a:t>open, workers should enter </a:t>
            </a:r>
            <a:r>
              <a:rPr lang="en-US" b="1" dirty="0" smtClean="0"/>
              <a:t>Q? </a:t>
            </a:r>
            <a:r>
              <a:rPr lang="en-US" dirty="0" smtClean="0"/>
              <a:t>in </a:t>
            </a:r>
            <a:r>
              <a:rPr lang="en-US" dirty="0"/>
              <a:t>the Address Verification </a:t>
            </a:r>
            <a:r>
              <a:rPr lang="en-US" dirty="0" smtClean="0"/>
              <a:t>field to pend health </a:t>
            </a:r>
            <a:r>
              <a:rPr lang="en-US" dirty="0" smtClean="0"/>
              <a:t>care and </a:t>
            </a:r>
            <a:r>
              <a:rPr lang="en-US" dirty="0"/>
              <a:t>child care</a:t>
            </a:r>
            <a:r>
              <a:rPr lang="en-US" dirty="0" smtClean="0"/>
              <a:t>. (if only CC is open, ? To pend)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If </a:t>
            </a:r>
            <a:r>
              <a:rPr lang="en-US" dirty="0"/>
              <a:t>the new address has been provided for health care but </a:t>
            </a:r>
            <a:r>
              <a:rPr lang="en-US" dirty="0" smtClean="0"/>
              <a:t>need verification </a:t>
            </a:r>
            <a:r>
              <a:rPr lang="en-US" dirty="0"/>
              <a:t>for child care, workers should enter </a:t>
            </a:r>
            <a:r>
              <a:rPr lang="en-US" b="1" dirty="0"/>
              <a:t>?</a:t>
            </a:r>
            <a:r>
              <a:rPr lang="en-US" dirty="0"/>
              <a:t> to pass health care and pend child </a:t>
            </a:r>
            <a:r>
              <a:rPr lang="en-US" dirty="0" smtClean="0"/>
              <a:t>care.</a:t>
            </a:r>
          </a:p>
          <a:p>
            <a:endParaRPr lang="en-US" dirty="0"/>
          </a:p>
          <a:p>
            <a:r>
              <a:rPr lang="en-US" dirty="0"/>
              <a:t>If the member does not provide new </a:t>
            </a:r>
            <a:r>
              <a:rPr lang="en-US" dirty="0" smtClean="0"/>
              <a:t>address: </a:t>
            </a:r>
            <a:r>
              <a:rPr lang="en-US" dirty="0"/>
              <a:t>workers should update the Address Verification field as follows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/>
              <a:t>If health care is open, workers should enter </a:t>
            </a:r>
            <a:r>
              <a:rPr lang="en-US" b="1" dirty="0"/>
              <a:t>QV</a:t>
            </a:r>
            <a:r>
              <a:rPr lang="en-US" dirty="0"/>
              <a:t>. A QV fails health care and child care.</a:t>
            </a:r>
          </a:p>
          <a:p>
            <a:r>
              <a:rPr lang="en-US" dirty="0"/>
              <a:t>If Child Care is open, but health care is not open, workers should enter </a:t>
            </a:r>
            <a:r>
              <a:rPr lang="en-US" b="1" dirty="0"/>
              <a:t>NV</a:t>
            </a:r>
            <a:r>
              <a:rPr lang="en-US" dirty="0"/>
              <a:t>. An NV fails child care only.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15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4152" y="381000"/>
            <a:ext cx="8534400" cy="152400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999074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819400"/>
            <a:ext cx="8534400" cy="3733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Joseph is open for FS, but we received returned mail, marked as undeliverable with no forwarding address. </a:t>
            </a:r>
          </a:p>
          <a:p>
            <a:r>
              <a:rPr lang="en-US" b="0" u="none" strike="noStrike" dirty="0" smtClean="0">
                <a:effectLst/>
              </a:rPr>
              <a:t>The IM agency checked EBT transactions and noticed his benefits are being used out of State.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What should IM worker do???</a:t>
            </a:r>
          </a:p>
          <a:p>
            <a:r>
              <a:rPr lang="en-US" dirty="0" smtClean="0"/>
              <a:t>Follow procedure above.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pic>
        <p:nvPicPr>
          <p:cNvPr id="3075" name="Picture 3" descr="C:\Users\njm\AppData\Local\Microsoft\Windows\Temporary Internet Files\Content.IE5\UA68BBT6\gf01a2015021208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705" y="304800"/>
            <a:ext cx="371856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14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17</a:t>
            </a:fld>
            <a:endParaRPr lang="en-US"/>
          </a:p>
        </p:txBody>
      </p:sp>
      <p:pic>
        <p:nvPicPr>
          <p:cNvPr id="5" name="Content Placeholder 4" descr="Principal's Point of View: The Three Questions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905001"/>
            <a:ext cx="4572000" cy="3505200"/>
          </a:xfrm>
        </p:spPr>
      </p:pic>
    </p:spTree>
    <p:extLst>
      <p:ext uri="{BB962C8B-B14F-4D97-AF65-F5344CB8AC3E}">
        <p14:creationId xmlns:p14="http://schemas.microsoft.com/office/powerpoint/2010/main" val="23771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3. I have to verify WHAT?</a:t>
            </a:r>
          </a:p>
          <a:p>
            <a:pPr marL="0" indent="0">
              <a:buNone/>
            </a:pPr>
            <a:r>
              <a:rPr lang="en-US" dirty="0" smtClean="0"/>
              <a:t>4. Wisconsin Residency Verification</a:t>
            </a:r>
          </a:p>
          <a:p>
            <a:pPr marL="0" indent="0">
              <a:buNone/>
            </a:pPr>
            <a:r>
              <a:rPr lang="en-US" dirty="0"/>
              <a:t>5</a:t>
            </a:r>
            <a:r>
              <a:rPr lang="en-US" dirty="0" smtClean="0"/>
              <a:t>. Suggested </a:t>
            </a:r>
            <a:r>
              <a:rPr lang="en-US" dirty="0"/>
              <a:t>Verification </a:t>
            </a:r>
            <a:r>
              <a:rPr lang="en-US" dirty="0" smtClean="0"/>
              <a:t>Sources</a:t>
            </a:r>
          </a:p>
          <a:p>
            <a:pPr marL="0" indent="0">
              <a:buNone/>
            </a:pPr>
            <a:r>
              <a:rPr lang="en-US" dirty="0" smtClean="0"/>
              <a:t>6/7. Homelessness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8. CWW processing-WI Residency (FS application/intake)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9. Example: Mary</a:t>
            </a:r>
          </a:p>
          <a:p>
            <a:pPr marL="0" indent="0">
              <a:buNone/>
            </a:pPr>
            <a:r>
              <a:rPr lang="en-US" dirty="0" smtClean="0"/>
              <a:t>10. Example: Susan</a:t>
            </a:r>
          </a:p>
          <a:p>
            <a:pPr marL="0" indent="0">
              <a:buNone/>
            </a:pPr>
            <a:r>
              <a:rPr lang="en-US" dirty="0" smtClean="0"/>
              <a:t>11. WI Residency (During FS certification period)</a:t>
            </a:r>
          </a:p>
          <a:p>
            <a:pPr marL="0" indent="0">
              <a:buNone/>
            </a:pPr>
            <a:r>
              <a:rPr lang="en-US" dirty="0" smtClean="0"/>
              <a:t>12. Out of State EBT Transactions</a:t>
            </a:r>
          </a:p>
          <a:p>
            <a:pPr marL="0" indent="0">
              <a:buNone/>
            </a:pPr>
            <a:r>
              <a:rPr lang="en-US" dirty="0" smtClean="0"/>
              <a:t>13. Returned Mail with Forwarding </a:t>
            </a:r>
            <a:r>
              <a:rPr lang="en-US" dirty="0" smtClean="0"/>
              <a:t>Address in WI</a:t>
            </a:r>
          </a:p>
          <a:p>
            <a:pPr marL="0" indent="0">
              <a:buNone/>
            </a:pPr>
            <a:r>
              <a:rPr lang="en-US" dirty="0" smtClean="0"/>
              <a:t>14. Returned Mail with Forwarding Address NOT in WI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15</a:t>
            </a:r>
            <a:r>
              <a:rPr lang="en-US" dirty="0" smtClean="0"/>
              <a:t>. </a:t>
            </a:r>
            <a:r>
              <a:rPr lang="en-US" dirty="0" smtClean="0"/>
              <a:t>Returned </a:t>
            </a:r>
            <a:r>
              <a:rPr lang="en-US" dirty="0" smtClean="0"/>
              <a:t>Mail without Forwarding Address</a:t>
            </a:r>
          </a:p>
          <a:p>
            <a:pPr marL="0" indent="0">
              <a:buNone/>
            </a:pPr>
            <a:r>
              <a:rPr lang="en-US" dirty="0" smtClean="0"/>
              <a:t>16. Example:  Joseph</a:t>
            </a:r>
          </a:p>
          <a:p>
            <a:pPr marL="0" indent="0">
              <a:buNone/>
            </a:pPr>
            <a:r>
              <a:rPr lang="en-US" dirty="0" smtClean="0"/>
              <a:t>17. Questions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4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have to verify </a:t>
            </a:r>
            <a:r>
              <a:rPr lang="en-US" b="1" i="1" dirty="0" smtClean="0"/>
              <a:t>WHAT</a:t>
            </a:r>
            <a:r>
              <a:rPr lang="en-US" dirty="0" smtClean="0"/>
              <a:t>?!?!?!</a:t>
            </a:r>
            <a:endParaRPr lang="en-US" dirty="0"/>
          </a:p>
        </p:txBody>
      </p:sp>
      <p:pic>
        <p:nvPicPr>
          <p:cNvPr id="1026" name="Picture 2" descr="C:\Users\njm\AppData\Local\Microsoft\Windows\Temporary Internet Files\Content.IE5\8SLBPSKM\Clyde_The_Bulldog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4528881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0" y="1676400"/>
            <a:ext cx="3276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If Harley is applying for FS, he MUST verify his Wisconsin residence.</a:t>
            </a:r>
          </a:p>
          <a:p>
            <a:endParaRPr lang="en-US" dirty="0" smtClean="0"/>
          </a:p>
          <a:p>
            <a:r>
              <a:rPr lang="en-US" sz="2800" dirty="0"/>
              <a:t>He does not have to verify his address, just the fact that he lives in Wisconsin.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1.2.3.5 Wisconsin Residency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effectLst/>
              </a:rPr>
              <a:t> </a:t>
            </a:r>
          </a:p>
          <a:p>
            <a:pPr marL="0" indent="0">
              <a:buNone/>
            </a:pPr>
            <a:r>
              <a:rPr lang="en-US" b="1" dirty="0" smtClean="0">
                <a:effectLst/>
              </a:rPr>
              <a:t>WI </a:t>
            </a:r>
            <a:r>
              <a:rPr lang="en-US" b="1" dirty="0" smtClean="0">
                <a:effectLst/>
              </a:rPr>
              <a:t>residency is required for FoodShare eligibility, </a:t>
            </a:r>
            <a:r>
              <a:rPr lang="en-US" b="1" dirty="0" smtClean="0">
                <a:effectLst/>
              </a:rPr>
              <a:t>and must be verified at the time of application. </a:t>
            </a:r>
            <a:r>
              <a:rPr lang="en-US" b="1" dirty="0" smtClean="0"/>
              <a:t>Exceptions:</a:t>
            </a:r>
          </a:p>
          <a:p>
            <a:r>
              <a:rPr lang="en-US" dirty="0" smtClean="0">
                <a:effectLst/>
              </a:rPr>
              <a:t>Homeless </a:t>
            </a:r>
            <a:r>
              <a:rPr lang="en-US" dirty="0" smtClean="0">
                <a:effectLst/>
              </a:rPr>
              <a:t>and migrant </a:t>
            </a:r>
            <a:r>
              <a:rPr lang="en-US" dirty="0" smtClean="0">
                <a:effectLst/>
              </a:rPr>
              <a:t>workers</a:t>
            </a:r>
          </a:p>
          <a:p>
            <a:r>
              <a:rPr lang="en-US" dirty="0"/>
              <a:t>Applicants or households already receiving other programs of assistance, such as </a:t>
            </a:r>
            <a:r>
              <a:rPr lang="en-US" dirty="0" err="1"/>
              <a:t>BadgerCare</a:t>
            </a:r>
            <a:r>
              <a:rPr lang="en-US" dirty="0"/>
              <a:t> Plus</a:t>
            </a:r>
            <a:endParaRPr lang="en-US" b="1" dirty="0" smtClean="0">
              <a:effectLst/>
            </a:endParaRPr>
          </a:p>
          <a:p>
            <a:r>
              <a:rPr lang="en-US" dirty="0"/>
              <a:t>Applicants newly arrived in Wisconsin in the past 30 days.</a:t>
            </a:r>
          </a:p>
          <a:p>
            <a:pPr marL="0" indent="0">
              <a:buNone/>
            </a:pPr>
            <a:endParaRPr lang="en-US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1.2.6.1 Suggested Verification Sources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effectLst/>
              </a:rPr>
              <a:t>DMV Data exchange </a:t>
            </a:r>
          </a:p>
          <a:p>
            <a:r>
              <a:rPr lang="en-US" sz="2000" dirty="0" smtClean="0">
                <a:effectLst/>
              </a:rPr>
              <a:t>Current rent / mortgage receipt that must show </a:t>
            </a:r>
            <a:r>
              <a:rPr lang="en-US" sz="2000" i="1" dirty="0"/>
              <a:t>address</a:t>
            </a:r>
            <a:r>
              <a:rPr lang="en-US" sz="2000" dirty="0" smtClean="0">
                <a:effectLst/>
              </a:rPr>
              <a:t> </a:t>
            </a:r>
          </a:p>
          <a:p>
            <a:r>
              <a:rPr lang="en-US" sz="2000" dirty="0" smtClean="0">
                <a:effectLst/>
              </a:rPr>
              <a:t>Current lease agreement</a:t>
            </a:r>
          </a:p>
          <a:p>
            <a:r>
              <a:rPr lang="en-US" sz="2000" dirty="0" smtClean="0">
                <a:effectLst/>
              </a:rPr>
              <a:t>Landlord inquiry</a:t>
            </a:r>
          </a:p>
          <a:p>
            <a:r>
              <a:rPr lang="en-US" sz="2000" dirty="0" smtClean="0">
                <a:effectLst/>
              </a:rPr>
              <a:t>Current utility bill with address and responsible person’s name</a:t>
            </a:r>
          </a:p>
          <a:p>
            <a:r>
              <a:rPr lang="en-US" sz="2000" dirty="0" smtClean="0">
                <a:effectLst/>
              </a:rPr>
              <a:t>Check stub with current address</a:t>
            </a:r>
          </a:p>
          <a:p>
            <a:r>
              <a:rPr lang="en-US" sz="2000" dirty="0" smtClean="0">
                <a:effectLst/>
              </a:rPr>
              <a:t>Driver’s license</a:t>
            </a:r>
          </a:p>
          <a:p>
            <a:r>
              <a:rPr lang="en-US" sz="2000" dirty="0" smtClean="0">
                <a:effectLst/>
              </a:rPr>
              <a:t>Subsidized housing authority approval</a:t>
            </a:r>
          </a:p>
          <a:p>
            <a:r>
              <a:rPr lang="en-US" sz="2000" dirty="0" smtClean="0"/>
              <a:t>SOLQ, if available</a:t>
            </a:r>
          </a:p>
          <a:p>
            <a:r>
              <a:rPr lang="en-US" sz="2000" dirty="0"/>
              <a:t>Homeowners – Parcel lookup</a:t>
            </a:r>
          </a:p>
          <a:p>
            <a:endParaRPr lang="en-US" sz="20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191000" cy="5029200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>
                <a:effectLst/>
              </a:rPr>
              <a:t>Voter registration</a:t>
            </a:r>
          </a:p>
          <a:p>
            <a:r>
              <a:rPr lang="en-US" sz="3600" dirty="0" smtClean="0">
                <a:effectLst/>
              </a:rPr>
              <a:t>Piece of mail received at claimed residence</a:t>
            </a:r>
          </a:p>
          <a:p>
            <a:r>
              <a:rPr lang="en-US" sz="3600" dirty="0" smtClean="0">
                <a:effectLst/>
              </a:rPr>
              <a:t>Real estate tax statement or receipt</a:t>
            </a:r>
          </a:p>
          <a:p>
            <a:r>
              <a:rPr lang="en-US" sz="3600" dirty="0" smtClean="0">
                <a:effectLst/>
              </a:rPr>
              <a:t>Renter or homeowner’s insurance documents</a:t>
            </a:r>
          </a:p>
          <a:p>
            <a:r>
              <a:rPr lang="en-US" sz="3600" dirty="0" smtClean="0">
                <a:effectLst/>
              </a:rPr>
              <a:t>School registration record</a:t>
            </a:r>
          </a:p>
          <a:p>
            <a:r>
              <a:rPr lang="en-US" sz="3600" dirty="0" smtClean="0">
                <a:effectLst/>
              </a:rPr>
              <a:t>Job </a:t>
            </a:r>
            <a:r>
              <a:rPr lang="en-US" sz="3600" dirty="0" smtClean="0"/>
              <a:t>offer le</a:t>
            </a:r>
            <a:r>
              <a:rPr lang="en-US" sz="3600" dirty="0" smtClean="0">
                <a:effectLst/>
              </a:rPr>
              <a:t>tter from employer</a:t>
            </a:r>
          </a:p>
          <a:p>
            <a:r>
              <a:rPr lang="en-US" sz="3600" dirty="0" smtClean="0">
                <a:effectLst/>
              </a:rPr>
              <a:t>Motor vehicle registration</a:t>
            </a:r>
          </a:p>
          <a:p>
            <a:r>
              <a:rPr lang="en-US" sz="3600" dirty="0" smtClean="0">
                <a:effectLst/>
              </a:rPr>
              <a:t>List of residents from a treatment center official, group home, etc.</a:t>
            </a:r>
          </a:p>
          <a:p>
            <a:r>
              <a:rPr lang="en-US" sz="3600" dirty="0" smtClean="0">
                <a:effectLst/>
              </a:rPr>
              <a:t>Written statement from non-relative</a:t>
            </a:r>
          </a:p>
          <a:p>
            <a:r>
              <a:rPr lang="en-US" sz="3600" dirty="0" smtClean="0"/>
              <a:t>Current Quarter match/New hire/FDSH</a:t>
            </a:r>
            <a:endParaRPr lang="en-US" sz="3600" dirty="0" smtClean="0"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6324600"/>
            <a:ext cx="88392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/>
              <a:t>ESS should check electronic verification resources </a:t>
            </a:r>
            <a:r>
              <a:rPr lang="en-US" sz="1600" b="1" i="1" u="sng" dirty="0" smtClean="0"/>
              <a:t>before </a:t>
            </a:r>
            <a:r>
              <a:rPr lang="en-US" sz="1600" b="1" i="1" dirty="0" smtClean="0"/>
              <a:t>requesting verification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But, I’m Homeless….</a:t>
            </a:r>
            <a:endParaRPr lang="en-US" dirty="0"/>
          </a:p>
        </p:txBody>
      </p:sp>
      <p:pic>
        <p:nvPicPr>
          <p:cNvPr id="6" name="Picture 2" descr="C:\Users\njm\AppData\Local\Microsoft\Windows\Temporary Internet Files\Content.IE5\8SLBPSKM\Clyde_The_Bulldog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625" y="1695145"/>
            <a:ext cx="4038600" cy="403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NOW, how can I verify Wisconsin residency?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32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3.2.1.3 Homelessness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DEFINITION: someone who lacks a fixed and regular nighttime residence,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or an individual whose primary nighttime residence is:</a:t>
            </a:r>
          </a:p>
          <a:p>
            <a:r>
              <a:rPr lang="en-US" sz="2400" dirty="0" smtClean="0">
                <a:effectLst/>
              </a:rPr>
              <a:t>A supervised shelter designed to provide temporary accommodations,</a:t>
            </a:r>
          </a:p>
          <a:p>
            <a:r>
              <a:rPr lang="en-US" sz="2400" dirty="0" smtClean="0">
                <a:effectLst/>
              </a:rPr>
              <a:t>A halfway house,</a:t>
            </a:r>
          </a:p>
          <a:p>
            <a:r>
              <a:rPr lang="en-US" sz="2400" dirty="0" smtClean="0">
                <a:effectLst/>
              </a:rPr>
              <a:t>A temporary accommodation for not more than 90 days in the residence of another individual, or</a:t>
            </a:r>
          </a:p>
          <a:p>
            <a:r>
              <a:rPr lang="en-US" sz="2400" dirty="0" smtClean="0">
                <a:effectLst/>
              </a:rPr>
              <a:t>A place not designed for, or ordinarily used as a regular sleeping accommodation for human beings (a hallway, bus station, a lobby, or similar places)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3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sz="3700" dirty="0" smtClean="0">
                <a:effectLst/>
              </a:rPr>
              <a:t>CWW Processing – WI Residency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(FS application/intake)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If unable to verify WI Residency: </a:t>
            </a:r>
            <a:endParaRPr lang="en-US" sz="2400" dirty="0"/>
          </a:p>
          <a:p>
            <a:r>
              <a:rPr lang="en-US" sz="2400" dirty="0" smtClean="0">
                <a:effectLst/>
              </a:rPr>
              <a:t>Enter a </a:t>
            </a:r>
            <a:r>
              <a:rPr lang="en-US" sz="2400" dirty="0" smtClean="0">
                <a:effectLst/>
              </a:rPr>
              <a:t>“?” </a:t>
            </a:r>
            <a:r>
              <a:rPr lang="en-US" sz="2400" dirty="0" smtClean="0">
                <a:effectLst/>
              </a:rPr>
              <a:t>in the Resides in WI verification field to pend </a:t>
            </a:r>
            <a:r>
              <a:rPr lang="en-US" sz="2400" dirty="0" err="1" smtClean="0">
                <a:effectLst/>
              </a:rPr>
              <a:t>FoodShare</a:t>
            </a:r>
            <a:r>
              <a:rPr lang="en-US" sz="2400" dirty="0" smtClean="0">
                <a:effectLst/>
              </a:rPr>
              <a:t>. </a:t>
            </a:r>
            <a:r>
              <a:rPr lang="en-US" sz="2000" dirty="0" smtClean="0">
                <a:effectLst/>
              </a:rPr>
              <a:t>(Q? if questionable for HC as well)</a:t>
            </a:r>
            <a:endParaRPr lang="en-US" sz="2000" dirty="0" smtClean="0">
              <a:effectLst/>
            </a:endParaRPr>
          </a:p>
          <a:p>
            <a:r>
              <a:rPr lang="en-US" sz="2400" dirty="0" smtClean="0">
                <a:effectLst/>
              </a:rPr>
              <a:t>If information is provided, make the necessary updates to the case.</a:t>
            </a:r>
          </a:p>
          <a:p>
            <a:r>
              <a:rPr lang="en-US" sz="2400" dirty="0" smtClean="0">
                <a:effectLst/>
              </a:rPr>
              <a:t>If not provided by the verification due date, update with a </a:t>
            </a:r>
            <a:r>
              <a:rPr lang="en-US" sz="2400" dirty="0" smtClean="0">
                <a:effectLst/>
              </a:rPr>
              <a:t>“NV</a:t>
            </a:r>
            <a:r>
              <a:rPr lang="en-US" sz="2400" dirty="0" smtClean="0">
                <a:effectLst/>
              </a:rPr>
              <a:t>”. </a:t>
            </a:r>
            <a:r>
              <a:rPr lang="en-US" sz="2000" dirty="0" smtClean="0">
                <a:effectLst/>
              </a:rPr>
              <a:t>(or QV if Q? was entered)</a:t>
            </a:r>
            <a:endParaRPr lang="en-US" sz="2000" dirty="0" smtClean="0">
              <a:effectLst/>
            </a:endParaRPr>
          </a:p>
          <a:p>
            <a:r>
              <a:rPr lang="en-US" sz="2400" dirty="0" smtClean="0">
                <a:effectLst/>
              </a:rPr>
              <a:t>Enter case comments</a:t>
            </a:r>
            <a:r>
              <a:rPr lang="en-US" sz="2400" dirty="0" smtClean="0">
                <a:effectLst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effectLst/>
            </a:endParaRPr>
          </a:p>
          <a:p>
            <a:pPr marL="0" indent="0">
              <a:buNone/>
            </a:pPr>
            <a:r>
              <a:rPr lang="en-US" sz="2400" dirty="0" smtClean="0"/>
              <a:t>**Side Note:  The </a:t>
            </a:r>
            <a:r>
              <a:rPr lang="en-US" sz="2400" dirty="0" smtClean="0"/>
              <a:t>Q?/QV codes </a:t>
            </a:r>
            <a:r>
              <a:rPr lang="en-US" sz="2400" dirty="0" smtClean="0"/>
              <a:t>will </a:t>
            </a:r>
            <a:r>
              <a:rPr lang="en-US" sz="2400" dirty="0" smtClean="0"/>
              <a:t>pend/deny/close </a:t>
            </a:r>
            <a:r>
              <a:rPr lang="en-US" sz="2400" dirty="0" smtClean="0"/>
              <a:t>all programs**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55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61627" y="2150390"/>
            <a:ext cx="8553773" cy="4479010"/>
          </a:xfrm>
        </p:spPr>
        <p:txBody>
          <a:bodyPr>
            <a:normAutofit/>
          </a:bodyPr>
          <a:lstStyle/>
          <a:p>
            <a:r>
              <a:rPr lang="en-US" b="0" u="none" strike="noStrike" dirty="0" smtClean="0">
                <a:effectLst/>
              </a:rPr>
              <a:t>Mary is applying for FS. She doesn’t provide the street address where she is living. She only provides a PO Box, but does not claim to be homeless. </a:t>
            </a:r>
          </a:p>
          <a:p>
            <a:r>
              <a:rPr lang="en-US" b="0" u="none" strike="noStrike" dirty="0" smtClean="0">
                <a:effectLst/>
              </a:rPr>
              <a:t>This brings into question whether she is living in Wisconsin.  </a:t>
            </a:r>
          </a:p>
          <a:p>
            <a:r>
              <a:rPr lang="en-US" dirty="0" smtClean="0"/>
              <a:t>Follow</a:t>
            </a:r>
            <a:r>
              <a:rPr lang="en-US" b="0" u="none" strike="noStrike" dirty="0" smtClean="0">
                <a:effectLst/>
              </a:rPr>
              <a:t> the process described above.</a:t>
            </a:r>
          </a:p>
        </p:txBody>
      </p:sp>
      <p:pic>
        <p:nvPicPr>
          <p:cNvPr id="2050" name="Picture 2" descr="C:\Users\njm\AppData\Local\Microsoft\Windows\Temporary Internet Files\Content.IE5\8SLBPSKM\tumblr_lw2n5nDYvd1qicrbwo1_4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27" y="304800"/>
            <a:ext cx="2452611" cy="184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F0BAD-7C3D-42DB-9F0C-D2DF459FE9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59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1635</TotalTime>
  <Words>1198</Words>
  <Application>Microsoft Office PowerPoint</Application>
  <PresentationFormat>On-screen Show (4:3)</PresentationFormat>
  <Paragraphs>135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Courier New</vt:lpstr>
      <vt:lpstr>Georgia</vt:lpstr>
      <vt:lpstr>Wingdings</vt:lpstr>
      <vt:lpstr>Wingdings 2</vt:lpstr>
      <vt:lpstr>Civic</vt:lpstr>
      <vt:lpstr>Wisconsin Residency….</vt:lpstr>
      <vt:lpstr>Table of Contents</vt:lpstr>
      <vt:lpstr>I have to verify WHAT?!?!?!</vt:lpstr>
      <vt:lpstr>1.2.3.5 Wisconsin Residency Verification</vt:lpstr>
      <vt:lpstr>1.2.6.1 Suggested Verification Sources</vt:lpstr>
      <vt:lpstr>But, I’m Homeless….</vt:lpstr>
      <vt:lpstr>3.2.1.3 Homelessness</vt:lpstr>
      <vt:lpstr>CWW Processing – WI Residency  (FS application/intake)</vt:lpstr>
      <vt:lpstr>Mary</vt:lpstr>
      <vt:lpstr>Susan</vt:lpstr>
      <vt:lpstr>WI Residency (During FS certification period) Ops Memo 20-J3  &amp; PH 3.15</vt:lpstr>
      <vt:lpstr>Out-of-State EBT Transactions  Ops Memo 20-J3  &amp; PH 3.15</vt:lpstr>
      <vt:lpstr>Returned Mail -Forwarding Address in WI </vt:lpstr>
      <vt:lpstr>Returned Mail -Forwarding Address NOT in WI </vt:lpstr>
      <vt:lpstr>Returned Mail -No Forwarding Address</vt:lpstr>
      <vt:lpstr>Joseph</vt:lpstr>
      <vt:lpstr>Questions?</vt:lpstr>
    </vt:vector>
  </TitlesOfParts>
  <Company>Dane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Sanders, Nikki</dc:creator>
  <cp:lastModifiedBy>Johnson, Robyn</cp:lastModifiedBy>
  <cp:revision>59</cp:revision>
  <cp:lastPrinted>2016-07-06T13:13:10Z</cp:lastPrinted>
  <dcterms:created xsi:type="dcterms:W3CDTF">2016-07-05T19:10:37Z</dcterms:created>
  <dcterms:modified xsi:type="dcterms:W3CDTF">2023-03-27T21:42:21Z</dcterms:modified>
</cp:coreProperties>
</file>