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22"/>
  </p:handoutMasterIdLst>
  <p:sldIdLst>
    <p:sldId id="287" r:id="rId2"/>
    <p:sldId id="268" r:id="rId3"/>
    <p:sldId id="256" r:id="rId4"/>
    <p:sldId id="285" r:id="rId5"/>
    <p:sldId id="272" r:id="rId6"/>
    <p:sldId id="286" r:id="rId7"/>
    <p:sldId id="269" r:id="rId8"/>
    <p:sldId id="271" r:id="rId9"/>
    <p:sldId id="260" r:id="rId10"/>
    <p:sldId id="262" r:id="rId11"/>
    <p:sldId id="280" r:id="rId12"/>
    <p:sldId id="281" r:id="rId13"/>
    <p:sldId id="282" r:id="rId14"/>
    <p:sldId id="283" r:id="rId15"/>
    <p:sldId id="273" r:id="rId16"/>
    <p:sldId id="275" r:id="rId17"/>
    <p:sldId id="276" r:id="rId18"/>
    <p:sldId id="277" r:id="rId19"/>
    <p:sldId id="278" r:id="rId20"/>
    <p:sldId id="274" r:id="rId21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078A9C-1A4E-4ABE-A9E5-3F9BA860470D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FCC62E-DD1E-4F38-A218-BB095B3E4EC5}">
      <dgm:prSet custT="1"/>
      <dgm:spPr/>
      <dgm:t>
        <a:bodyPr/>
        <a:lstStyle/>
        <a:p>
          <a:pPr rtl="0"/>
          <a:r>
            <a:rPr lang="en-US" sz="1600" dirty="0" smtClean="0"/>
            <a:t>Client reports moving here in the last 3 months</a:t>
          </a:r>
          <a:endParaRPr lang="en-US" sz="1600" dirty="0"/>
        </a:p>
      </dgm:t>
    </dgm:pt>
    <dgm:pt modelId="{6810C613-5221-442B-BCDE-CD46F38DEBAA}" type="parTrans" cxnId="{114B5732-A2FA-4509-9971-7A4684D15FE2}">
      <dgm:prSet/>
      <dgm:spPr/>
      <dgm:t>
        <a:bodyPr/>
        <a:lstStyle/>
        <a:p>
          <a:endParaRPr lang="en-US"/>
        </a:p>
      </dgm:t>
    </dgm:pt>
    <dgm:pt modelId="{3EF76223-DF76-4BDA-B5A0-4EC341BBBC88}" type="sibTrans" cxnId="{114B5732-A2FA-4509-9971-7A4684D15FE2}">
      <dgm:prSet/>
      <dgm:spPr/>
      <dgm:t>
        <a:bodyPr/>
        <a:lstStyle/>
        <a:p>
          <a:endParaRPr lang="en-US"/>
        </a:p>
      </dgm:t>
    </dgm:pt>
    <dgm:pt modelId="{0AE269C3-1541-4BDA-B43C-E95672A54BCC}">
      <dgm:prSet custT="1"/>
      <dgm:spPr/>
      <dgm:t>
        <a:bodyPr/>
        <a:lstStyle/>
        <a:p>
          <a:pPr rtl="0"/>
          <a:r>
            <a:rPr lang="en-US" sz="1600" dirty="0" smtClean="0"/>
            <a:t>ESS follows their county procedures regarding out of state verification checks</a:t>
          </a:r>
          <a:endParaRPr lang="en-US" sz="1600" dirty="0"/>
        </a:p>
      </dgm:t>
    </dgm:pt>
    <dgm:pt modelId="{A6250961-B606-4059-BEDC-5CD8AD0DD8BF}" type="parTrans" cxnId="{C4BED819-DB3C-4610-BDFD-EC692B605FDB}">
      <dgm:prSet/>
      <dgm:spPr/>
      <dgm:t>
        <a:bodyPr/>
        <a:lstStyle/>
        <a:p>
          <a:endParaRPr lang="en-US"/>
        </a:p>
      </dgm:t>
    </dgm:pt>
    <dgm:pt modelId="{F1052E7F-24E7-4E4A-8539-494D34CB10AD}" type="sibTrans" cxnId="{C4BED819-DB3C-4610-BDFD-EC692B605FDB}">
      <dgm:prSet/>
      <dgm:spPr/>
      <dgm:t>
        <a:bodyPr/>
        <a:lstStyle/>
        <a:p>
          <a:endParaRPr lang="en-US"/>
        </a:p>
      </dgm:t>
    </dgm:pt>
    <dgm:pt modelId="{BD4A67CD-DEB5-4815-80CF-FE3E750AB3D2}">
      <dgm:prSet/>
      <dgm:spPr/>
      <dgm:t>
        <a:bodyPr/>
        <a:lstStyle/>
        <a:p>
          <a:pPr rtl="0"/>
          <a:r>
            <a:rPr lang="en-US" dirty="0" smtClean="0"/>
            <a:t>Results are communicated to ESS staff. Update case accordingly. 	</a:t>
          </a:r>
          <a:endParaRPr lang="en-US" dirty="0"/>
        </a:p>
      </dgm:t>
    </dgm:pt>
    <dgm:pt modelId="{ED9608B4-EDBB-4A8B-9AEA-E8DF5355A863}" type="parTrans" cxnId="{D8C5B897-1BB5-4550-96AA-2350614E8835}">
      <dgm:prSet/>
      <dgm:spPr/>
      <dgm:t>
        <a:bodyPr/>
        <a:lstStyle/>
        <a:p>
          <a:endParaRPr lang="en-US"/>
        </a:p>
      </dgm:t>
    </dgm:pt>
    <dgm:pt modelId="{229C7CCA-6FFD-4320-A947-651CE7F62E97}" type="sibTrans" cxnId="{D8C5B897-1BB5-4550-96AA-2350614E8835}">
      <dgm:prSet/>
      <dgm:spPr/>
      <dgm:t>
        <a:bodyPr/>
        <a:lstStyle/>
        <a:p>
          <a:endParaRPr lang="en-US"/>
        </a:p>
      </dgm:t>
    </dgm:pt>
    <dgm:pt modelId="{09A4CC12-DF26-478E-AE54-A4EEB8CCF418}">
      <dgm:prSet/>
      <dgm:spPr/>
      <dgm:t>
        <a:bodyPr/>
        <a:lstStyle/>
        <a:p>
          <a:pPr rtl="0"/>
          <a:r>
            <a:rPr lang="en-US" dirty="0" smtClean="0"/>
            <a:t>Fraud Investigator follows up on suspected fraud activity</a:t>
          </a:r>
          <a:endParaRPr lang="en-US" dirty="0"/>
        </a:p>
      </dgm:t>
    </dgm:pt>
    <dgm:pt modelId="{013C010F-0662-4864-B7F8-01BF4379A753}" type="parTrans" cxnId="{0A574944-C5A2-4CF2-AF8A-20272A044AC8}">
      <dgm:prSet/>
      <dgm:spPr/>
      <dgm:t>
        <a:bodyPr/>
        <a:lstStyle/>
        <a:p>
          <a:endParaRPr lang="en-US"/>
        </a:p>
      </dgm:t>
    </dgm:pt>
    <dgm:pt modelId="{3F7C9AFA-D80E-459B-8986-013C5CFC8EBC}" type="sibTrans" cxnId="{0A574944-C5A2-4CF2-AF8A-20272A044AC8}">
      <dgm:prSet/>
      <dgm:spPr/>
      <dgm:t>
        <a:bodyPr/>
        <a:lstStyle/>
        <a:p>
          <a:endParaRPr lang="en-US"/>
        </a:p>
      </dgm:t>
    </dgm:pt>
    <dgm:pt modelId="{3CF62F8B-99BA-44B5-A3F0-A26F1644A2A1}" type="pres">
      <dgm:prSet presAssocID="{99078A9C-1A4E-4ABE-A9E5-3F9BA860470D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B3154CB9-3875-4AE3-93E0-74A481073CC7}" type="pres">
      <dgm:prSet presAssocID="{38FCC62E-DD1E-4F38-A218-BB095B3E4EC5}" presName="composite" presStyleCnt="0"/>
      <dgm:spPr/>
    </dgm:pt>
    <dgm:pt modelId="{85613AFC-919C-4D58-806A-8F669527733C}" type="pres">
      <dgm:prSet presAssocID="{38FCC62E-DD1E-4F38-A218-BB095B3E4EC5}" presName="bentUpArrow1" presStyleLbl="alignImgPlace1" presStyleIdx="0" presStyleCnt="3"/>
      <dgm:spPr/>
    </dgm:pt>
    <dgm:pt modelId="{EA98683D-AB55-4F0D-99CF-5D8C10C8674B}" type="pres">
      <dgm:prSet presAssocID="{38FCC62E-DD1E-4F38-A218-BB095B3E4EC5}" presName="ParentText" presStyleLbl="node1" presStyleIdx="0" presStyleCnt="4" custScaleX="17850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F36C4C-A5F1-475C-B2A2-AC22F919BF96}" type="pres">
      <dgm:prSet presAssocID="{38FCC62E-DD1E-4F38-A218-BB095B3E4EC5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9E475546-7E5D-41C1-A4E1-EBBECF395A92}" type="pres">
      <dgm:prSet presAssocID="{3EF76223-DF76-4BDA-B5A0-4EC341BBBC88}" presName="sibTrans" presStyleCnt="0"/>
      <dgm:spPr/>
    </dgm:pt>
    <dgm:pt modelId="{2C9E86C5-5C2E-4B4F-BB12-E14F465A65EF}" type="pres">
      <dgm:prSet presAssocID="{0AE269C3-1541-4BDA-B43C-E95672A54BCC}" presName="composite" presStyleCnt="0"/>
      <dgm:spPr/>
    </dgm:pt>
    <dgm:pt modelId="{6C2C099C-95C5-4A5F-BD87-6C442AFF8612}" type="pres">
      <dgm:prSet presAssocID="{0AE269C3-1541-4BDA-B43C-E95672A54BCC}" presName="bentUpArrow1" presStyleLbl="alignImgPlace1" presStyleIdx="1" presStyleCnt="3"/>
      <dgm:spPr/>
    </dgm:pt>
    <dgm:pt modelId="{C12339AA-73FB-4617-8AB8-39154B8FD46D}" type="pres">
      <dgm:prSet presAssocID="{0AE269C3-1541-4BDA-B43C-E95672A54BCC}" presName="ParentText" presStyleLbl="node1" presStyleIdx="1" presStyleCnt="4" custScaleX="155632" custScaleY="157424" custLinFactNeighborX="4322" custLinFactNeighborY="-534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FA635C-F556-4AFA-BB95-B6EA2FC0BBAD}" type="pres">
      <dgm:prSet presAssocID="{0AE269C3-1541-4BDA-B43C-E95672A54BCC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659973C9-ECCC-440D-89A4-4237E2F2E52C}" type="pres">
      <dgm:prSet presAssocID="{F1052E7F-24E7-4E4A-8539-494D34CB10AD}" presName="sibTrans" presStyleCnt="0"/>
      <dgm:spPr/>
    </dgm:pt>
    <dgm:pt modelId="{89CA0B1C-29D9-4C50-94E9-53F9168D9074}" type="pres">
      <dgm:prSet presAssocID="{BD4A67CD-DEB5-4815-80CF-FE3E750AB3D2}" presName="composite" presStyleCnt="0"/>
      <dgm:spPr/>
    </dgm:pt>
    <dgm:pt modelId="{D9D480D7-D29C-4645-B386-7144D50F1D96}" type="pres">
      <dgm:prSet presAssocID="{BD4A67CD-DEB5-4815-80CF-FE3E750AB3D2}" presName="bentUpArrow1" presStyleLbl="alignImgPlace1" presStyleIdx="2" presStyleCnt="3"/>
      <dgm:spPr/>
    </dgm:pt>
    <dgm:pt modelId="{5D432594-AE56-4E79-AE7F-F67C50A07E8F}" type="pres">
      <dgm:prSet presAssocID="{BD4A67CD-DEB5-4815-80CF-FE3E750AB3D2}" presName="ParentText" presStyleLbl="node1" presStyleIdx="2" presStyleCnt="4" custScaleX="21091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70181F-812D-49EB-9857-E57EE32DACE8}" type="pres">
      <dgm:prSet presAssocID="{BD4A67CD-DEB5-4815-80CF-FE3E750AB3D2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75FBFF7-8CAA-4991-96B1-EBD00ADECE60}" type="pres">
      <dgm:prSet presAssocID="{229C7CCA-6FFD-4320-A947-651CE7F62E97}" presName="sibTrans" presStyleCnt="0"/>
      <dgm:spPr/>
    </dgm:pt>
    <dgm:pt modelId="{1420D117-D456-42B2-9DD4-183A6DF8B9BC}" type="pres">
      <dgm:prSet presAssocID="{09A4CC12-DF26-478E-AE54-A4EEB8CCF418}" presName="composite" presStyleCnt="0"/>
      <dgm:spPr/>
    </dgm:pt>
    <dgm:pt modelId="{5FCCED1D-0B49-44A1-A415-2476BA79519A}" type="pres">
      <dgm:prSet presAssocID="{09A4CC12-DF26-478E-AE54-A4EEB8CCF418}" presName="ParentText" presStyleLbl="node1" presStyleIdx="3" presStyleCnt="4" custScaleX="190021" custLinFactNeighborX="-3303" custLinFactNeighborY="-717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E9D299C-29F7-4FD3-93C8-98063B302215}" type="presOf" srcId="{09A4CC12-DF26-478E-AE54-A4EEB8CCF418}" destId="{5FCCED1D-0B49-44A1-A415-2476BA79519A}" srcOrd="0" destOrd="0" presId="urn:microsoft.com/office/officeart/2005/8/layout/StepDownProcess"/>
    <dgm:cxn modelId="{D8C5B897-1BB5-4550-96AA-2350614E8835}" srcId="{99078A9C-1A4E-4ABE-A9E5-3F9BA860470D}" destId="{BD4A67CD-DEB5-4815-80CF-FE3E750AB3D2}" srcOrd="2" destOrd="0" parTransId="{ED9608B4-EDBB-4A8B-9AEA-E8DF5355A863}" sibTransId="{229C7CCA-6FFD-4320-A947-651CE7F62E97}"/>
    <dgm:cxn modelId="{7B2F722B-2010-4F63-B8DE-6D6A6F8732EE}" type="presOf" srcId="{BD4A67CD-DEB5-4815-80CF-FE3E750AB3D2}" destId="{5D432594-AE56-4E79-AE7F-F67C50A07E8F}" srcOrd="0" destOrd="0" presId="urn:microsoft.com/office/officeart/2005/8/layout/StepDownProcess"/>
    <dgm:cxn modelId="{868E72E7-47CC-46FC-9600-1F0DF39D71F9}" type="presOf" srcId="{99078A9C-1A4E-4ABE-A9E5-3F9BA860470D}" destId="{3CF62F8B-99BA-44B5-A3F0-A26F1644A2A1}" srcOrd="0" destOrd="0" presId="urn:microsoft.com/office/officeart/2005/8/layout/StepDownProcess"/>
    <dgm:cxn modelId="{1DBE28AB-1550-465D-BFC4-458B9D21193F}" type="presOf" srcId="{38FCC62E-DD1E-4F38-A218-BB095B3E4EC5}" destId="{EA98683D-AB55-4F0D-99CF-5D8C10C8674B}" srcOrd="0" destOrd="0" presId="urn:microsoft.com/office/officeart/2005/8/layout/StepDownProcess"/>
    <dgm:cxn modelId="{0A574944-C5A2-4CF2-AF8A-20272A044AC8}" srcId="{99078A9C-1A4E-4ABE-A9E5-3F9BA860470D}" destId="{09A4CC12-DF26-478E-AE54-A4EEB8CCF418}" srcOrd="3" destOrd="0" parTransId="{013C010F-0662-4864-B7F8-01BF4379A753}" sibTransId="{3F7C9AFA-D80E-459B-8986-013C5CFC8EBC}"/>
    <dgm:cxn modelId="{C4BED819-DB3C-4610-BDFD-EC692B605FDB}" srcId="{99078A9C-1A4E-4ABE-A9E5-3F9BA860470D}" destId="{0AE269C3-1541-4BDA-B43C-E95672A54BCC}" srcOrd="1" destOrd="0" parTransId="{A6250961-B606-4059-BEDC-5CD8AD0DD8BF}" sibTransId="{F1052E7F-24E7-4E4A-8539-494D34CB10AD}"/>
    <dgm:cxn modelId="{6ED16062-A4F0-4CAB-82C2-7224730963C2}" type="presOf" srcId="{0AE269C3-1541-4BDA-B43C-E95672A54BCC}" destId="{C12339AA-73FB-4617-8AB8-39154B8FD46D}" srcOrd="0" destOrd="0" presId="urn:microsoft.com/office/officeart/2005/8/layout/StepDownProcess"/>
    <dgm:cxn modelId="{114B5732-A2FA-4509-9971-7A4684D15FE2}" srcId="{99078A9C-1A4E-4ABE-A9E5-3F9BA860470D}" destId="{38FCC62E-DD1E-4F38-A218-BB095B3E4EC5}" srcOrd="0" destOrd="0" parTransId="{6810C613-5221-442B-BCDE-CD46F38DEBAA}" sibTransId="{3EF76223-DF76-4BDA-B5A0-4EC341BBBC88}"/>
    <dgm:cxn modelId="{D114EE67-B6D8-46BF-B62B-E3C6744893BB}" type="presParOf" srcId="{3CF62F8B-99BA-44B5-A3F0-A26F1644A2A1}" destId="{B3154CB9-3875-4AE3-93E0-74A481073CC7}" srcOrd="0" destOrd="0" presId="urn:microsoft.com/office/officeart/2005/8/layout/StepDownProcess"/>
    <dgm:cxn modelId="{25D87FCE-311F-407F-9B85-F17FEB91534E}" type="presParOf" srcId="{B3154CB9-3875-4AE3-93E0-74A481073CC7}" destId="{85613AFC-919C-4D58-806A-8F669527733C}" srcOrd="0" destOrd="0" presId="urn:microsoft.com/office/officeart/2005/8/layout/StepDownProcess"/>
    <dgm:cxn modelId="{B419EFD2-9DEB-46D1-8EC6-4A7CDDFFBEDD}" type="presParOf" srcId="{B3154CB9-3875-4AE3-93E0-74A481073CC7}" destId="{EA98683D-AB55-4F0D-99CF-5D8C10C8674B}" srcOrd="1" destOrd="0" presId="urn:microsoft.com/office/officeart/2005/8/layout/StepDownProcess"/>
    <dgm:cxn modelId="{888BCA38-5ACD-4BC7-8392-FBB0802190EF}" type="presParOf" srcId="{B3154CB9-3875-4AE3-93E0-74A481073CC7}" destId="{47F36C4C-A5F1-475C-B2A2-AC22F919BF96}" srcOrd="2" destOrd="0" presId="urn:microsoft.com/office/officeart/2005/8/layout/StepDownProcess"/>
    <dgm:cxn modelId="{E54E2855-4EB0-4FDA-872E-B9AD51131E53}" type="presParOf" srcId="{3CF62F8B-99BA-44B5-A3F0-A26F1644A2A1}" destId="{9E475546-7E5D-41C1-A4E1-EBBECF395A92}" srcOrd="1" destOrd="0" presId="urn:microsoft.com/office/officeart/2005/8/layout/StepDownProcess"/>
    <dgm:cxn modelId="{5125FE93-E28F-4858-ABA1-FCA843FC333A}" type="presParOf" srcId="{3CF62F8B-99BA-44B5-A3F0-A26F1644A2A1}" destId="{2C9E86C5-5C2E-4B4F-BB12-E14F465A65EF}" srcOrd="2" destOrd="0" presId="urn:microsoft.com/office/officeart/2005/8/layout/StepDownProcess"/>
    <dgm:cxn modelId="{4DF2A675-775A-4B52-B84A-BF5112EBF0A7}" type="presParOf" srcId="{2C9E86C5-5C2E-4B4F-BB12-E14F465A65EF}" destId="{6C2C099C-95C5-4A5F-BD87-6C442AFF8612}" srcOrd="0" destOrd="0" presId="urn:microsoft.com/office/officeart/2005/8/layout/StepDownProcess"/>
    <dgm:cxn modelId="{344F448D-9F2D-4C69-87EA-51171AA8AF03}" type="presParOf" srcId="{2C9E86C5-5C2E-4B4F-BB12-E14F465A65EF}" destId="{C12339AA-73FB-4617-8AB8-39154B8FD46D}" srcOrd="1" destOrd="0" presId="urn:microsoft.com/office/officeart/2005/8/layout/StepDownProcess"/>
    <dgm:cxn modelId="{D14AD904-53CD-4556-9E31-8B40E675DE22}" type="presParOf" srcId="{2C9E86C5-5C2E-4B4F-BB12-E14F465A65EF}" destId="{FEFA635C-F556-4AFA-BB95-B6EA2FC0BBAD}" srcOrd="2" destOrd="0" presId="urn:microsoft.com/office/officeart/2005/8/layout/StepDownProcess"/>
    <dgm:cxn modelId="{CC0903A3-A4D6-4CA4-9F5C-D547783CB901}" type="presParOf" srcId="{3CF62F8B-99BA-44B5-A3F0-A26F1644A2A1}" destId="{659973C9-ECCC-440D-89A4-4237E2F2E52C}" srcOrd="3" destOrd="0" presId="urn:microsoft.com/office/officeart/2005/8/layout/StepDownProcess"/>
    <dgm:cxn modelId="{BFDCF1A9-26A6-4DED-ACD1-09CDD98E8738}" type="presParOf" srcId="{3CF62F8B-99BA-44B5-A3F0-A26F1644A2A1}" destId="{89CA0B1C-29D9-4C50-94E9-53F9168D9074}" srcOrd="4" destOrd="0" presId="urn:microsoft.com/office/officeart/2005/8/layout/StepDownProcess"/>
    <dgm:cxn modelId="{835ED79B-1AC6-43DA-A163-1148CB817C22}" type="presParOf" srcId="{89CA0B1C-29D9-4C50-94E9-53F9168D9074}" destId="{D9D480D7-D29C-4645-B386-7144D50F1D96}" srcOrd="0" destOrd="0" presId="urn:microsoft.com/office/officeart/2005/8/layout/StepDownProcess"/>
    <dgm:cxn modelId="{ED032F44-FE23-404C-9BE0-7CCA87BCA797}" type="presParOf" srcId="{89CA0B1C-29D9-4C50-94E9-53F9168D9074}" destId="{5D432594-AE56-4E79-AE7F-F67C50A07E8F}" srcOrd="1" destOrd="0" presId="urn:microsoft.com/office/officeart/2005/8/layout/StepDownProcess"/>
    <dgm:cxn modelId="{EB7FAE77-3744-4D24-83EC-E97431595FAA}" type="presParOf" srcId="{89CA0B1C-29D9-4C50-94E9-53F9168D9074}" destId="{C770181F-812D-49EB-9857-E57EE32DACE8}" srcOrd="2" destOrd="0" presId="urn:microsoft.com/office/officeart/2005/8/layout/StepDownProcess"/>
    <dgm:cxn modelId="{234B5B9F-4D7F-4CEE-A219-6F9E399BB8E7}" type="presParOf" srcId="{3CF62F8B-99BA-44B5-A3F0-A26F1644A2A1}" destId="{475FBFF7-8CAA-4991-96B1-EBD00ADECE60}" srcOrd="5" destOrd="0" presId="urn:microsoft.com/office/officeart/2005/8/layout/StepDownProcess"/>
    <dgm:cxn modelId="{03367554-F8E3-4457-B2A1-6EECE67106FF}" type="presParOf" srcId="{3CF62F8B-99BA-44B5-A3F0-A26F1644A2A1}" destId="{1420D117-D456-42B2-9DD4-183A6DF8B9BC}" srcOrd="6" destOrd="0" presId="urn:microsoft.com/office/officeart/2005/8/layout/StepDownProcess"/>
    <dgm:cxn modelId="{984A4CAA-DCF7-4D3B-8F79-3AD067C95A74}" type="presParOf" srcId="{1420D117-D456-42B2-9DD4-183A6DF8B9BC}" destId="{5FCCED1D-0B49-44A1-A415-2476BA79519A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80801FD-12D9-4E0B-9FD8-97A6825A8619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81C2A5-0CEC-480E-9445-577E7BE7943F}">
      <dgm:prSet/>
      <dgm:spPr/>
      <dgm:t>
        <a:bodyPr/>
        <a:lstStyle/>
        <a:p>
          <a:pPr rtl="0"/>
          <a:r>
            <a:rPr lang="en-US" smtClean="0"/>
            <a:t>Economic </a:t>
          </a:r>
          <a:r>
            <a:rPr lang="en-US" dirty="0" smtClean="0"/>
            <a:t>Support Workers</a:t>
          </a:r>
          <a:endParaRPr lang="en-US" dirty="0"/>
        </a:p>
      </dgm:t>
    </dgm:pt>
    <dgm:pt modelId="{C7A945A3-CBF4-47F6-A8C5-38FAD4E80ABC}" type="parTrans" cxnId="{6A2639BD-1F10-4869-AE5F-44BFE7678610}">
      <dgm:prSet/>
      <dgm:spPr/>
      <dgm:t>
        <a:bodyPr/>
        <a:lstStyle/>
        <a:p>
          <a:endParaRPr lang="en-US"/>
        </a:p>
      </dgm:t>
    </dgm:pt>
    <dgm:pt modelId="{C4B52A5F-C7B0-4073-A515-45BDEE2F80E9}" type="sibTrans" cxnId="{6A2639BD-1F10-4869-AE5F-44BFE7678610}">
      <dgm:prSet/>
      <dgm:spPr/>
      <dgm:t>
        <a:bodyPr/>
        <a:lstStyle/>
        <a:p>
          <a:endParaRPr lang="en-US"/>
        </a:p>
      </dgm:t>
    </dgm:pt>
    <dgm:pt modelId="{3BE835B3-6C5C-4480-B350-0F0F0F6AC07A}">
      <dgm:prSet/>
      <dgm:spPr/>
      <dgm:t>
        <a:bodyPr/>
        <a:lstStyle/>
        <a:p>
          <a:pPr rtl="0"/>
          <a:r>
            <a:rPr lang="en-US" smtClean="0"/>
            <a:t>Child Support</a:t>
          </a:r>
          <a:endParaRPr lang="en-US"/>
        </a:p>
      </dgm:t>
    </dgm:pt>
    <dgm:pt modelId="{AFCA038B-26BE-4F72-82D2-24B0AD6AEC06}" type="parTrans" cxnId="{418DAA16-0F72-495A-8274-35084EF8BC21}">
      <dgm:prSet/>
      <dgm:spPr/>
      <dgm:t>
        <a:bodyPr/>
        <a:lstStyle/>
        <a:p>
          <a:endParaRPr lang="en-US"/>
        </a:p>
      </dgm:t>
    </dgm:pt>
    <dgm:pt modelId="{50BA3824-2296-4555-A7EC-CB0A009B59C4}" type="sibTrans" cxnId="{418DAA16-0F72-495A-8274-35084EF8BC21}">
      <dgm:prSet/>
      <dgm:spPr/>
      <dgm:t>
        <a:bodyPr/>
        <a:lstStyle/>
        <a:p>
          <a:endParaRPr lang="en-US"/>
        </a:p>
      </dgm:t>
    </dgm:pt>
    <dgm:pt modelId="{AEF2B0EB-0EDB-4E6C-9836-58A8EADED721}">
      <dgm:prSet/>
      <dgm:spPr/>
      <dgm:t>
        <a:bodyPr/>
        <a:lstStyle/>
        <a:p>
          <a:pPr rtl="0"/>
          <a:r>
            <a:rPr lang="en-US" smtClean="0"/>
            <a:t>Fraud Hotline</a:t>
          </a:r>
          <a:endParaRPr lang="en-US"/>
        </a:p>
      </dgm:t>
    </dgm:pt>
    <dgm:pt modelId="{E6FCB0C8-4D77-41F8-960F-43675B3D9BDC}" type="parTrans" cxnId="{60507D08-F3D2-487E-B0B6-2923D9EE7988}">
      <dgm:prSet/>
      <dgm:spPr/>
      <dgm:t>
        <a:bodyPr/>
        <a:lstStyle/>
        <a:p>
          <a:endParaRPr lang="en-US"/>
        </a:p>
      </dgm:t>
    </dgm:pt>
    <dgm:pt modelId="{BEE0E4B0-1AAA-43E4-99BE-1E9AAAFC353A}" type="sibTrans" cxnId="{60507D08-F3D2-487E-B0B6-2923D9EE7988}">
      <dgm:prSet/>
      <dgm:spPr/>
      <dgm:t>
        <a:bodyPr/>
        <a:lstStyle/>
        <a:p>
          <a:endParaRPr lang="en-US"/>
        </a:p>
      </dgm:t>
    </dgm:pt>
    <dgm:pt modelId="{3A4BA6C9-19C1-48C2-A88A-CF7476D881A9}">
      <dgm:prSet/>
      <dgm:spPr/>
      <dgm:t>
        <a:bodyPr/>
        <a:lstStyle/>
        <a:p>
          <a:pPr rtl="0"/>
          <a:r>
            <a:rPr lang="en-US" dirty="0" smtClean="0"/>
            <a:t>Office of Inspector General</a:t>
          </a:r>
          <a:endParaRPr lang="en-US" dirty="0"/>
        </a:p>
      </dgm:t>
    </dgm:pt>
    <dgm:pt modelId="{FE14653D-E1D3-4CF4-8E8B-B949E6E85669}" type="parTrans" cxnId="{C5B50216-D4E4-4F5A-92F5-97F44505D850}">
      <dgm:prSet/>
      <dgm:spPr/>
      <dgm:t>
        <a:bodyPr/>
        <a:lstStyle/>
        <a:p>
          <a:endParaRPr lang="en-US"/>
        </a:p>
      </dgm:t>
    </dgm:pt>
    <dgm:pt modelId="{D1779D34-446A-4CE3-BAE7-1DF6C1B184F0}" type="sibTrans" cxnId="{C5B50216-D4E4-4F5A-92F5-97F44505D850}">
      <dgm:prSet/>
      <dgm:spPr/>
      <dgm:t>
        <a:bodyPr/>
        <a:lstStyle/>
        <a:p>
          <a:endParaRPr lang="en-US"/>
        </a:p>
      </dgm:t>
    </dgm:pt>
    <dgm:pt modelId="{AE0BB862-614A-402E-803E-1108CB22B288}">
      <dgm:prSet/>
      <dgm:spPr/>
      <dgm:t>
        <a:bodyPr/>
        <a:lstStyle/>
        <a:p>
          <a:pPr rtl="0"/>
          <a:r>
            <a:rPr lang="en-US" dirty="0" smtClean="0"/>
            <a:t>Law Enforcement</a:t>
          </a:r>
          <a:endParaRPr lang="en-US" dirty="0"/>
        </a:p>
      </dgm:t>
    </dgm:pt>
    <dgm:pt modelId="{A8D24648-BD66-4E95-967E-DB7CEE4DD715}" type="parTrans" cxnId="{A639FAAE-ABA7-4AD7-BB40-595A63FD00A7}">
      <dgm:prSet/>
      <dgm:spPr/>
      <dgm:t>
        <a:bodyPr/>
        <a:lstStyle/>
        <a:p>
          <a:endParaRPr lang="en-US"/>
        </a:p>
      </dgm:t>
    </dgm:pt>
    <dgm:pt modelId="{D6C8819C-00F3-4841-A5E3-6C662A1C67E0}" type="sibTrans" cxnId="{A639FAAE-ABA7-4AD7-BB40-595A63FD00A7}">
      <dgm:prSet/>
      <dgm:spPr/>
      <dgm:t>
        <a:bodyPr/>
        <a:lstStyle/>
        <a:p>
          <a:endParaRPr lang="en-US"/>
        </a:p>
      </dgm:t>
    </dgm:pt>
    <dgm:pt modelId="{4361B12E-F11F-4502-8DBA-DFF7C3B171C6}">
      <dgm:prSet/>
      <dgm:spPr/>
      <dgm:t>
        <a:bodyPr/>
        <a:lstStyle/>
        <a:p>
          <a:pPr rtl="0"/>
          <a:r>
            <a:rPr lang="en-US" dirty="0" smtClean="0"/>
            <a:t>Walk In’s/Letters</a:t>
          </a:r>
          <a:endParaRPr lang="en-US" dirty="0"/>
        </a:p>
      </dgm:t>
    </dgm:pt>
    <dgm:pt modelId="{982382C7-0D82-444E-A890-87813BC807A6}" type="parTrans" cxnId="{E1EC3C6F-5F3A-49B3-8125-7E36A26F219A}">
      <dgm:prSet/>
      <dgm:spPr/>
      <dgm:t>
        <a:bodyPr/>
        <a:lstStyle/>
        <a:p>
          <a:endParaRPr lang="en-US"/>
        </a:p>
      </dgm:t>
    </dgm:pt>
    <dgm:pt modelId="{3090A479-81FD-4F38-A9E0-8A6DD6DCB212}" type="sibTrans" cxnId="{E1EC3C6F-5F3A-49B3-8125-7E36A26F219A}">
      <dgm:prSet/>
      <dgm:spPr/>
      <dgm:t>
        <a:bodyPr/>
        <a:lstStyle/>
        <a:p>
          <a:endParaRPr lang="en-US"/>
        </a:p>
      </dgm:t>
    </dgm:pt>
    <dgm:pt modelId="{DF23B535-734F-49BF-A81A-982578151026}" type="pres">
      <dgm:prSet presAssocID="{C80801FD-12D9-4E0B-9FD8-97A6825A861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DC8AC3F-AA4A-4D61-A18C-CDB02C93F751}" type="pres">
      <dgm:prSet presAssocID="{5B81C2A5-0CEC-480E-9445-577E7BE7943F}" presName="circle1" presStyleLbl="node1" presStyleIdx="0" presStyleCnt="6"/>
      <dgm:spPr/>
    </dgm:pt>
    <dgm:pt modelId="{C645E300-A02E-47B1-B948-86850E326973}" type="pres">
      <dgm:prSet presAssocID="{5B81C2A5-0CEC-480E-9445-577E7BE7943F}" presName="space" presStyleCnt="0"/>
      <dgm:spPr/>
    </dgm:pt>
    <dgm:pt modelId="{FD9AC539-C767-41AA-B9BF-D65B4D6B8902}" type="pres">
      <dgm:prSet presAssocID="{5B81C2A5-0CEC-480E-9445-577E7BE7943F}" presName="rect1" presStyleLbl="alignAcc1" presStyleIdx="0" presStyleCnt="6"/>
      <dgm:spPr/>
      <dgm:t>
        <a:bodyPr/>
        <a:lstStyle/>
        <a:p>
          <a:endParaRPr lang="en-US"/>
        </a:p>
      </dgm:t>
    </dgm:pt>
    <dgm:pt modelId="{ED11F884-E02E-4EBC-A0F9-143553B3C58E}" type="pres">
      <dgm:prSet presAssocID="{3BE835B3-6C5C-4480-B350-0F0F0F6AC07A}" presName="vertSpace2" presStyleLbl="node1" presStyleIdx="0" presStyleCnt="6"/>
      <dgm:spPr/>
    </dgm:pt>
    <dgm:pt modelId="{58D1F8EE-18A6-4F37-956B-2B6EBB9E806A}" type="pres">
      <dgm:prSet presAssocID="{3BE835B3-6C5C-4480-B350-0F0F0F6AC07A}" presName="circle2" presStyleLbl="node1" presStyleIdx="1" presStyleCnt="6"/>
      <dgm:spPr/>
    </dgm:pt>
    <dgm:pt modelId="{7B50628E-8077-4CBF-A374-1F380D07F3D2}" type="pres">
      <dgm:prSet presAssocID="{3BE835B3-6C5C-4480-B350-0F0F0F6AC07A}" presName="rect2" presStyleLbl="alignAcc1" presStyleIdx="1" presStyleCnt="6"/>
      <dgm:spPr/>
      <dgm:t>
        <a:bodyPr/>
        <a:lstStyle/>
        <a:p>
          <a:endParaRPr lang="en-US"/>
        </a:p>
      </dgm:t>
    </dgm:pt>
    <dgm:pt modelId="{E995E2AA-A045-40C1-A51A-590BA65E1132}" type="pres">
      <dgm:prSet presAssocID="{AEF2B0EB-0EDB-4E6C-9836-58A8EADED721}" presName="vertSpace3" presStyleLbl="node1" presStyleIdx="1" presStyleCnt="6"/>
      <dgm:spPr/>
    </dgm:pt>
    <dgm:pt modelId="{6365DE50-E19C-4259-AC1C-C962FB46A707}" type="pres">
      <dgm:prSet presAssocID="{AEF2B0EB-0EDB-4E6C-9836-58A8EADED721}" presName="circle3" presStyleLbl="node1" presStyleIdx="2" presStyleCnt="6"/>
      <dgm:spPr/>
    </dgm:pt>
    <dgm:pt modelId="{54F156AF-6E47-40F5-AB8F-17212B2AE4F0}" type="pres">
      <dgm:prSet presAssocID="{AEF2B0EB-0EDB-4E6C-9836-58A8EADED721}" presName="rect3" presStyleLbl="alignAcc1" presStyleIdx="2" presStyleCnt="6" custLinFactNeighborX="1427" custLinFactNeighborY="-903"/>
      <dgm:spPr/>
      <dgm:t>
        <a:bodyPr/>
        <a:lstStyle/>
        <a:p>
          <a:endParaRPr lang="en-US"/>
        </a:p>
      </dgm:t>
    </dgm:pt>
    <dgm:pt modelId="{CBFE5C6F-0BE8-4EA0-9D1E-D21370A6DA86}" type="pres">
      <dgm:prSet presAssocID="{3A4BA6C9-19C1-48C2-A88A-CF7476D881A9}" presName="vertSpace4" presStyleLbl="node1" presStyleIdx="2" presStyleCnt="6"/>
      <dgm:spPr/>
    </dgm:pt>
    <dgm:pt modelId="{3F1857BD-7B28-41F2-8488-9AC332E2CBD5}" type="pres">
      <dgm:prSet presAssocID="{3A4BA6C9-19C1-48C2-A88A-CF7476D881A9}" presName="circle4" presStyleLbl="node1" presStyleIdx="3" presStyleCnt="6"/>
      <dgm:spPr/>
    </dgm:pt>
    <dgm:pt modelId="{E2584AD2-2703-4ECF-B4DE-51E64790066D}" type="pres">
      <dgm:prSet presAssocID="{3A4BA6C9-19C1-48C2-A88A-CF7476D881A9}" presName="rect4" presStyleLbl="alignAcc1" presStyleIdx="3" presStyleCnt="6"/>
      <dgm:spPr/>
      <dgm:t>
        <a:bodyPr/>
        <a:lstStyle/>
        <a:p>
          <a:endParaRPr lang="en-US"/>
        </a:p>
      </dgm:t>
    </dgm:pt>
    <dgm:pt modelId="{0CE17DC7-227B-4B1E-9AAD-2538490FC70A}" type="pres">
      <dgm:prSet presAssocID="{AE0BB862-614A-402E-803E-1108CB22B288}" presName="vertSpace5" presStyleLbl="node1" presStyleIdx="3" presStyleCnt="6"/>
      <dgm:spPr/>
    </dgm:pt>
    <dgm:pt modelId="{A824C5D2-31E7-4267-8700-A43A90899B87}" type="pres">
      <dgm:prSet presAssocID="{AE0BB862-614A-402E-803E-1108CB22B288}" presName="circle5" presStyleLbl="node1" presStyleIdx="4" presStyleCnt="6"/>
      <dgm:spPr/>
    </dgm:pt>
    <dgm:pt modelId="{3396AE8F-3387-4524-86DB-099D7F7CBC86}" type="pres">
      <dgm:prSet presAssocID="{AE0BB862-614A-402E-803E-1108CB22B288}" presName="rect5" presStyleLbl="alignAcc1" presStyleIdx="4" presStyleCnt="6"/>
      <dgm:spPr/>
      <dgm:t>
        <a:bodyPr/>
        <a:lstStyle/>
        <a:p>
          <a:endParaRPr lang="en-US"/>
        </a:p>
      </dgm:t>
    </dgm:pt>
    <dgm:pt modelId="{A7D79F07-829F-4A20-BC91-5A2A06F94FE1}" type="pres">
      <dgm:prSet presAssocID="{4361B12E-F11F-4502-8DBA-DFF7C3B171C6}" presName="vertSpace6" presStyleLbl="node1" presStyleIdx="4" presStyleCnt="6"/>
      <dgm:spPr/>
    </dgm:pt>
    <dgm:pt modelId="{72EA27F7-F7DE-4719-B838-49531D452A8E}" type="pres">
      <dgm:prSet presAssocID="{4361B12E-F11F-4502-8DBA-DFF7C3B171C6}" presName="circle6" presStyleLbl="node1" presStyleIdx="5" presStyleCnt="6"/>
      <dgm:spPr/>
    </dgm:pt>
    <dgm:pt modelId="{E613F509-B232-4B10-A772-F665CAC84CF3}" type="pres">
      <dgm:prSet presAssocID="{4361B12E-F11F-4502-8DBA-DFF7C3B171C6}" presName="rect6" presStyleLbl="alignAcc1" presStyleIdx="5" presStyleCnt="6"/>
      <dgm:spPr/>
      <dgm:t>
        <a:bodyPr/>
        <a:lstStyle/>
        <a:p>
          <a:endParaRPr lang="en-US"/>
        </a:p>
      </dgm:t>
    </dgm:pt>
    <dgm:pt modelId="{18A0EFD9-839E-448E-AE3D-3A1EC736DFE9}" type="pres">
      <dgm:prSet presAssocID="{5B81C2A5-0CEC-480E-9445-577E7BE7943F}" presName="rect1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D2E94E-0536-462C-A75C-200387178116}" type="pres">
      <dgm:prSet presAssocID="{3BE835B3-6C5C-4480-B350-0F0F0F6AC07A}" presName="rect2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2CA7BF-F2C2-41CA-9D9F-D28CED353AAA}" type="pres">
      <dgm:prSet presAssocID="{AEF2B0EB-0EDB-4E6C-9836-58A8EADED721}" presName="rect3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DB7707-29D6-4E29-81FE-3E1A0C4CCBD5}" type="pres">
      <dgm:prSet presAssocID="{3A4BA6C9-19C1-48C2-A88A-CF7476D881A9}" presName="rect4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E84CFA-123A-42AC-809A-5C023FE2C26B}" type="pres">
      <dgm:prSet presAssocID="{AE0BB862-614A-402E-803E-1108CB22B288}" presName="rect5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2470A2-5AEB-4EA7-802D-E37DE7A21A8D}" type="pres">
      <dgm:prSet presAssocID="{4361B12E-F11F-4502-8DBA-DFF7C3B171C6}" presName="rect6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BE619D-D3C0-44FF-BDA4-72621254868C}" type="presOf" srcId="{3BE835B3-6C5C-4480-B350-0F0F0F6AC07A}" destId="{7B50628E-8077-4CBF-A374-1F380D07F3D2}" srcOrd="0" destOrd="0" presId="urn:microsoft.com/office/officeart/2005/8/layout/target3"/>
    <dgm:cxn modelId="{D4720C98-3577-4A06-8B37-DA48270D70B4}" type="presOf" srcId="{AE0BB862-614A-402E-803E-1108CB22B288}" destId="{3396AE8F-3387-4524-86DB-099D7F7CBC86}" srcOrd="0" destOrd="0" presId="urn:microsoft.com/office/officeart/2005/8/layout/target3"/>
    <dgm:cxn modelId="{41020997-44A2-40CD-936F-945C741D53CB}" type="presOf" srcId="{3A4BA6C9-19C1-48C2-A88A-CF7476D881A9}" destId="{E2584AD2-2703-4ECF-B4DE-51E64790066D}" srcOrd="0" destOrd="0" presId="urn:microsoft.com/office/officeart/2005/8/layout/target3"/>
    <dgm:cxn modelId="{31E17987-AE6C-441F-AD61-46D82B283D02}" type="presOf" srcId="{5B81C2A5-0CEC-480E-9445-577E7BE7943F}" destId="{FD9AC539-C767-41AA-B9BF-D65B4D6B8902}" srcOrd="0" destOrd="0" presId="urn:microsoft.com/office/officeart/2005/8/layout/target3"/>
    <dgm:cxn modelId="{3D5034C9-51F9-418C-9626-5EB711B506DC}" type="presOf" srcId="{AE0BB862-614A-402E-803E-1108CB22B288}" destId="{61E84CFA-123A-42AC-809A-5C023FE2C26B}" srcOrd="1" destOrd="0" presId="urn:microsoft.com/office/officeart/2005/8/layout/target3"/>
    <dgm:cxn modelId="{EF19BB37-4981-4EA0-ADA6-B5D0082E11B6}" type="presOf" srcId="{C80801FD-12D9-4E0B-9FD8-97A6825A8619}" destId="{DF23B535-734F-49BF-A81A-982578151026}" srcOrd="0" destOrd="0" presId="urn:microsoft.com/office/officeart/2005/8/layout/target3"/>
    <dgm:cxn modelId="{33132BB3-5863-476A-AC8A-67C057427E25}" type="presOf" srcId="{5B81C2A5-0CEC-480E-9445-577E7BE7943F}" destId="{18A0EFD9-839E-448E-AE3D-3A1EC736DFE9}" srcOrd="1" destOrd="0" presId="urn:microsoft.com/office/officeart/2005/8/layout/target3"/>
    <dgm:cxn modelId="{6A2639BD-1F10-4869-AE5F-44BFE7678610}" srcId="{C80801FD-12D9-4E0B-9FD8-97A6825A8619}" destId="{5B81C2A5-0CEC-480E-9445-577E7BE7943F}" srcOrd="0" destOrd="0" parTransId="{C7A945A3-CBF4-47F6-A8C5-38FAD4E80ABC}" sibTransId="{C4B52A5F-C7B0-4073-A515-45BDEE2F80E9}"/>
    <dgm:cxn modelId="{C5B50216-D4E4-4F5A-92F5-97F44505D850}" srcId="{C80801FD-12D9-4E0B-9FD8-97A6825A8619}" destId="{3A4BA6C9-19C1-48C2-A88A-CF7476D881A9}" srcOrd="3" destOrd="0" parTransId="{FE14653D-E1D3-4CF4-8E8B-B949E6E85669}" sibTransId="{D1779D34-446A-4CE3-BAE7-1DF6C1B184F0}"/>
    <dgm:cxn modelId="{418DAA16-0F72-495A-8274-35084EF8BC21}" srcId="{C80801FD-12D9-4E0B-9FD8-97A6825A8619}" destId="{3BE835B3-6C5C-4480-B350-0F0F0F6AC07A}" srcOrd="1" destOrd="0" parTransId="{AFCA038B-26BE-4F72-82D2-24B0AD6AEC06}" sibTransId="{50BA3824-2296-4555-A7EC-CB0A009B59C4}"/>
    <dgm:cxn modelId="{E5B14EEA-4F9E-4850-A269-340AB3ECA3CB}" type="presOf" srcId="{3BE835B3-6C5C-4480-B350-0F0F0F6AC07A}" destId="{5BD2E94E-0536-462C-A75C-200387178116}" srcOrd="1" destOrd="0" presId="urn:microsoft.com/office/officeart/2005/8/layout/target3"/>
    <dgm:cxn modelId="{48A8B82D-8502-4DF3-B91C-4581116F0040}" type="presOf" srcId="{AEF2B0EB-0EDB-4E6C-9836-58A8EADED721}" destId="{C12CA7BF-F2C2-41CA-9D9F-D28CED353AAA}" srcOrd="1" destOrd="0" presId="urn:microsoft.com/office/officeart/2005/8/layout/target3"/>
    <dgm:cxn modelId="{A6F36FB5-DFF9-4DEC-9917-B0CCDC673C29}" type="presOf" srcId="{4361B12E-F11F-4502-8DBA-DFF7C3B171C6}" destId="{1A2470A2-5AEB-4EA7-802D-E37DE7A21A8D}" srcOrd="1" destOrd="0" presId="urn:microsoft.com/office/officeart/2005/8/layout/target3"/>
    <dgm:cxn modelId="{6648A54C-7F94-4231-9F71-EF4F09BACBD1}" type="presOf" srcId="{3A4BA6C9-19C1-48C2-A88A-CF7476D881A9}" destId="{3FDB7707-29D6-4E29-81FE-3E1A0C4CCBD5}" srcOrd="1" destOrd="0" presId="urn:microsoft.com/office/officeart/2005/8/layout/target3"/>
    <dgm:cxn modelId="{A639FAAE-ABA7-4AD7-BB40-595A63FD00A7}" srcId="{C80801FD-12D9-4E0B-9FD8-97A6825A8619}" destId="{AE0BB862-614A-402E-803E-1108CB22B288}" srcOrd="4" destOrd="0" parTransId="{A8D24648-BD66-4E95-967E-DB7CEE4DD715}" sibTransId="{D6C8819C-00F3-4841-A5E3-6C662A1C67E0}"/>
    <dgm:cxn modelId="{E1EC3C6F-5F3A-49B3-8125-7E36A26F219A}" srcId="{C80801FD-12D9-4E0B-9FD8-97A6825A8619}" destId="{4361B12E-F11F-4502-8DBA-DFF7C3B171C6}" srcOrd="5" destOrd="0" parTransId="{982382C7-0D82-444E-A890-87813BC807A6}" sibTransId="{3090A479-81FD-4F38-A9E0-8A6DD6DCB212}"/>
    <dgm:cxn modelId="{82DADEDD-92F6-4662-B40E-8AAB374666AF}" type="presOf" srcId="{AEF2B0EB-0EDB-4E6C-9836-58A8EADED721}" destId="{54F156AF-6E47-40F5-AB8F-17212B2AE4F0}" srcOrd="0" destOrd="0" presId="urn:microsoft.com/office/officeart/2005/8/layout/target3"/>
    <dgm:cxn modelId="{60507D08-F3D2-487E-B0B6-2923D9EE7988}" srcId="{C80801FD-12D9-4E0B-9FD8-97A6825A8619}" destId="{AEF2B0EB-0EDB-4E6C-9836-58A8EADED721}" srcOrd="2" destOrd="0" parTransId="{E6FCB0C8-4D77-41F8-960F-43675B3D9BDC}" sibTransId="{BEE0E4B0-1AAA-43E4-99BE-1E9AAAFC353A}"/>
    <dgm:cxn modelId="{23748B07-9EC1-4885-86C3-DE548688BF02}" type="presOf" srcId="{4361B12E-F11F-4502-8DBA-DFF7C3B171C6}" destId="{E613F509-B232-4B10-A772-F665CAC84CF3}" srcOrd="0" destOrd="0" presId="urn:microsoft.com/office/officeart/2005/8/layout/target3"/>
    <dgm:cxn modelId="{B206C5E9-0521-4764-9F0B-18D84EF2637C}" type="presParOf" srcId="{DF23B535-734F-49BF-A81A-982578151026}" destId="{CDC8AC3F-AA4A-4D61-A18C-CDB02C93F751}" srcOrd="0" destOrd="0" presId="urn:microsoft.com/office/officeart/2005/8/layout/target3"/>
    <dgm:cxn modelId="{654CC2FC-9C50-4F59-ACDE-31C8C14E6A48}" type="presParOf" srcId="{DF23B535-734F-49BF-A81A-982578151026}" destId="{C645E300-A02E-47B1-B948-86850E326973}" srcOrd="1" destOrd="0" presId="urn:microsoft.com/office/officeart/2005/8/layout/target3"/>
    <dgm:cxn modelId="{65E78F45-885F-48D0-A2B6-DCA348C0B590}" type="presParOf" srcId="{DF23B535-734F-49BF-A81A-982578151026}" destId="{FD9AC539-C767-41AA-B9BF-D65B4D6B8902}" srcOrd="2" destOrd="0" presId="urn:microsoft.com/office/officeart/2005/8/layout/target3"/>
    <dgm:cxn modelId="{26D19ABB-A1AC-4F5C-B7C6-AB9151D13535}" type="presParOf" srcId="{DF23B535-734F-49BF-A81A-982578151026}" destId="{ED11F884-E02E-4EBC-A0F9-143553B3C58E}" srcOrd="3" destOrd="0" presId="urn:microsoft.com/office/officeart/2005/8/layout/target3"/>
    <dgm:cxn modelId="{66705520-1DEE-4297-896B-21DB355997BE}" type="presParOf" srcId="{DF23B535-734F-49BF-A81A-982578151026}" destId="{58D1F8EE-18A6-4F37-956B-2B6EBB9E806A}" srcOrd="4" destOrd="0" presId="urn:microsoft.com/office/officeart/2005/8/layout/target3"/>
    <dgm:cxn modelId="{67EC1F8C-F964-4C05-8673-8B960F42DC49}" type="presParOf" srcId="{DF23B535-734F-49BF-A81A-982578151026}" destId="{7B50628E-8077-4CBF-A374-1F380D07F3D2}" srcOrd="5" destOrd="0" presId="urn:microsoft.com/office/officeart/2005/8/layout/target3"/>
    <dgm:cxn modelId="{D33A9124-EB0E-40E1-8D4F-00B16373879E}" type="presParOf" srcId="{DF23B535-734F-49BF-A81A-982578151026}" destId="{E995E2AA-A045-40C1-A51A-590BA65E1132}" srcOrd="6" destOrd="0" presId="urn:microsoft.com/office/officeart/2005/8/layout/target3"/>
    <dgm:cxn modelId="{3FF4A85F-848E-4B67-9624-DA09342A3642}" type="presParOf" srcId="{DF23B535-734F-49BF-A81A-982578151026}" destId="{6365DE50-E19C-4259-AC1C-C962FB46A707}" srcOrd="7" destOrd="0" presId="urn:microsoft.com/office/officeart/2005/8/layout/target3"/>
    <dgm:cxn modelId="{165C8FF2-B6B1-4378-BAE9-8DE57CA67BBC}" type="presParOf" srcId="{DF23B535-734F-49BF-A81A-982578151026}" destId="{54F156AF-6E47-40F5-AB8F-17212B2AE4F0}" srcOrd="8" destOrd="0" presId="urn:microsoft.com/office/officeart/2005/8/layout/target3"/>
    <dgm:cxn modelId="{096BF3F7-19BF-45DD-8369-B526EC9C070B}" type="presParOf" srcId="{DF23B535-734F-49BF-A81A-982578151026}" destId="{CBFE5C6F-0BE8-4EA0-9D1E-D21370A6DA86}" srcOrd="9" destOrd="0" presId="urn:microsoft.com/office/officeart/2005/8/layout/target3"/>
    <dgm:cxn modelId="{ACA6B6EB-7011-4064-A34E-45E0C529053D}" type="presParOf" srcId="{DF23B535-734F-49BF-A81A-982578151026}" destId="{3F1857BD-7B28-41F2-8488-9AC332E2CBD5}" srcOrd="10" destOrd="0" presId="urn:microsoft.com/office/officeart/2005/8/layout/target3"/>
    <dgm:cxn modelId="{37D474A7-7AFF-491D-9FDB-3EFC7F3C9B66}" type="presParOf" srcId="{DF23B535-734F-49BF-A81A-982578151026}" destId="{E2584AD2-2703-4ECF-B4DE-51E64790066D}" srcOrd="11" destOrd="0" presId="urn:microsoft.com/office/officeart/2005/8/layout/target3"/>
    <dgm:cxn modelId="{6D20BC7F-F44B-4B37-AD70-22266918CA61}" type="presParOf" srcId="{DF23B535-734F-49BF-A81A-982578151026}" destId="{0CE17DC7-227B-4B1E-9AAD-2538490FC70A}" srcOrd="12" destOrd="0" presId="urn:microsoft.com/office/officeart/2005/8/layout/target3"/>
    <dgm:cxn modelId="{7BB4A2A1-1836-41CD-9F4A-65DD146E372C}" type="presParOf" srcId="{DF23B535-734F-49BF-A81A-982578151026}" destId="{A824C5D2-31E7-4267-8700-A43A90899B87}" srcOrd="13" destOrd="0" presId="urn:microsoft.com/office/officeart/2005/8/layout/target3"/>
    <dgm:cxn modelId="{A18437E8-EBA2-43E5-B6D6-0313A22AEE15}" type="presParOf" srcId="{DF23B535-734F-49BF-A81A-982578151026}" destId="{3396AE8F-3387-4524-86DB-099D7F7CBC86}" srcOrd="14" destOrd="0" presId="urn:microsoft.com/office/officeart/2005/8/layout/target3"/>
    <dgm:cxn modelId="{609FF4DB-5CEA-4F76-8B54-DC928A0A33DC}" type="presParOf" srcId="{DF23B535-734F-49BF-A81A-982578151026}" destId="{A7D79F07-829F-4A20-BC91-5A2A06F94FE1}" srcOrd="15" destOrd="0" presId="urn:microsoft.com/office/officeart/2005/8/layout/target3"/>
    <dgm:cxn modelId="{29855C5C-5C50-43BB-9CBA-F04F70E6AF1F}" type="presParOf" srcId="{DF23B535-734F-49BF-A81A-982578151026}" destId="{72EA27F7-F7DE-4719-B838-49531D452A8E}" srcOrd="16" destOrd="0" presId="urn:microsoft.com/office/officeart/2005/8/layout/target3"/>
    <dgm:cxn modelId="{FFCB36DC-6D5D-4C72-A0FC-7136BA8B6191}" type="presParOf" srcId="{DF23B535-734F-49BF-A81A-982578151026}" destId="{E613F509-B232-4B10-A772-F665CAC84CF3}" srcOrd="17" destOrd="0" presId="urn:microsoft.com/office/officeart/2005/8/layout/target3"/>
    <dgm:cxn modelId="{B4142BCA-7B75-4D7F-A076-860EFD40A539}" type="presParOf" srcId="{DF23B535-734F-49BF-A81A-982578151026}" destId="{18A0EFD9-839E-448E-AE3D-3A1EC736DFE9}" srcOrd="18" destOrd="0" presId="urn:microsoft.com/office/officeart/2005/8/layout/target3"/>
    <dgm:cxn modelId="{2C1350C7-8BB8-447D-BF5A-7470D62C519C}" type="presParOf" srcId="{DF23B535-734F-49BF-A81A-982578151026}" destId="{5BD2E94E-0536-462C-A75C-200387178116}" srcOrd="19" destOrd="0" presId="urn:microsoft.com/office/officeart/2005/8/layout/target3"/>
    <dgm:cxn modelId="{6F9BB863-A858-4CAA-8FB7-5EFF22AD7766}" type="presParOf" srcId="{DF23B535-734F-49BF-A81A-982578151026}" destId="{C12CA7BF-F2C2-41CA-9D9F-D28CED353AAA}" srcOrd="20" destOrd="0" presId="urn:microsoft.com/office/officeart/2005/8/layout/target3"/>
    <dgm:cxn modelId="{43338155-FB2D-49BD-BE23-4FDEAC7455D8}" type="presParOf" srcId="{DF23B535-734F-49BF-A81A-982578151026}" destId="{3FDB7707-29D6-4E29-81FE-3E1A0C4CCBD5}" srcOrd="21" destOrd="0" presId="urn:microsoft.com/office/officeart/2005/8/layout/target3"/>
    <dgm:cxn modelId="{924AD931-AF3E-4A9B-82C4-46161C054545}" type="presParOf" srcId="{DF23B535-734F-49BF-A81A-982578151026}" destId="{61E84CFA-123A-42AC-809A-5C023FE2C26B}" srcOrd="22" destOrd="0" presId="urn:microsoft.com/office/officeart/2005/8/layout/target3"/>
    <dgm:cxn modelId="{BB1DEAB6-ABB7-4B09-95D2-3FB5CD8CF862}" type="presParOf" srcId="{DF23B535-734F-49BF-A81A-982578151026}" destId="{1A2470A2-5AEB-4EA7-802D-E37DE7A21A8D}" srcOrd="2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BC911E-B60C-4268-8922-C47A0A1B89D5}" type="doc">
      <dgm:prSet loTypeId="urn:microsoft.com/office/officeart/2005/8/layout/vList3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5F44C508-05A3-4761-9DE6-254022DB8FE9}">
      <dgm:prSet phldrT="[Text]"/>
      <dgm:spPr/>
      <dgm:t>
        <a:bodyPr/>
        <a:lstStyle/>
        <a:p>
          <a:r>
            <a:rPr lang="en-US" dirty="0" smtClean="0"/>
            <a:t>Landlords</a:t>
          </a:r>
          <a:endParaRPr lang="en-US" dirty="0"/>
        </a:p>
      </dgm:t>
    </dgm:pt>
    <dgm:pt modelId="{12D135D1-AE21-4EF0-B5FD-F3A2D73C2E0F}" type="parTrans" cxnId="{95660EF9-4375-477F-9B62-F98F4D0A090A}">
      <dgm:prSet/>
      <dgm:spPr/>
      <dgm:t>
        <a:bodyPr/>
        <a:lstStyle/>
        <a:p>
          <a:endParaRPr lang="en-US"/>
        </a:p>
      </dgm:t>
    </dgm:pt>
    <dgm:pt modelId="{E1DBB6A3-2DC8-45E8-8B99-279825027F08}" type="sibTrans" cxnId="{95660EF9-4375-477F-9B62-F98F4D0A090A}">
      <dgm:prSet/>
      <dgm:spPr/>
      <dgm:t>
        <a:bodyPr/>
        <a:lstStyle/>
        <a:p>
          <a:endParaRPr lang="en-US"/>
        </a:p>
      </dgm:t>
    </dgm:pt>
    <dgm:pt modelId="{67F8AD55-0E95-4E34-BF1F-EF716EE6430C}">
      <dgm:prSet phldrT="[Text]"/>
      <dgm:spPr/>
      <dgm:t>
        <a:bodyPr/>
        <a:lstStyle/>
        <a:p>
          <a:r>
            <a:rPr lang="en-US" dirty="0" smtClean="0"/>
            <a:t>Schools</a:t>
          </a:r>
          <a:endParaRPr lang="en-US" dirty="0"/>
        </a:p>
      </dgm:t>
    </dgm:pt>
    <dgm:pt modelId="{541345F9-78F4-4C30-876F-4DA4B29276A7}" type="parTrans" cxnId="{5D7B8216-D7D4-4B9B-AB95-E442628B43A0}">
      <dgm:prSet/>
      <dgm:spPr/>
      <dgm:t>
        <a:bodyPr/>
        <a:lstStyle/>
        <a:p>
          <a:endParaRPr lang="en-US"/>
        </a:p>
      </dgm:t>
    </dgm:pt>
    <dgm:pt modelId="{01CEBE32-0A97-4358-9E9F-DAD3D4706F33}" type="sibTrans" cxnId="{5D7B8216-D7D4-4B9B-AB95-E442628B43A0}">
      <dgm:prSet/>
      <dgm:spPr/>
      <dgm:t>
        <a:bodyPr/>
        <a:lstStyle/>
        <a:p>
          <a:endParaRPr lang="en-US"/>
        </a:p>
      </dgm:t>
    </dgm:pt>
    <dgm:pt modelId="{292451AF-351D-4179-8101-FDD9EBA906B2}">
      <dgm:prSet phldrT="[Text]"/>
      <dgm:spPr/>
      <dgm:t>
        <a:bodyPr/>
        <a:lstStyle/>
        <a:p>
          <a:r>
            <a:rPr lang="en-US" dirty="0" smtClean="0"/>
            <a:t>Jail Records/Police Reports/Probation Agents</a:t>
          </a:r>
          <a:endParaRPr lang="en-US" dirty="0"/>
        </a:p>
      </dgm:t>
    </dgm:pt>
    <dgm:pt modelId="{1BD10E85-BE07-452E-BC21-991120AB6B5E}" type="parTrans" cxnId="{5746D58A-A6B7-4C6B-AAEB-079AE204DF01}">
      <dgm:prSet/>
      <dgm:spPr/>
      <dgm:t>
        <a:bodyPr/>
        <a:lstStyle/>
        <a:p>
          <a:endParaRPr lang="en-US"/>
        </a:p>
      </dgm:t>
    </dgm:pt>
    <dgm:pt modelId="{27D4C8B9-5E4C-4518-92EF-3E8772BC73B2}" type="sibTrans" cxnId="{5746D58A-A6B7-4C6B-AAEB-079AE204DF01}">
      <dgm:prSet/>
      <dgm:spPr/>
      <dgm:t>
        <a:bodyPr/>
        <a:lstStyle/>
        <a:p>
          <a:endParaRPr lang="en-US"/>
        </a:p>
      </dgm:t>
    </dgm:pt>
    <dgm:pt modelId="{B18434C0-4FD2-4CA0-A0B3-8974A4A1DA01}">
      <dgm:prSet phldrT="[Text]"/>
      <dgm:spPr/>
      <dgm:t>
        <a:bodyPr/>
        <a:lstStyle/>
        <a:p>
          <a:r>
            <a:rPr lang="en-US" dirty="0" smtClean="0"/>
            <a:t>Credit Reports</a:t>
          </a:r>
          <a:endParaRPr lang="en-US" dirty="0"/>
        </a:p>
      </dgm:t>
    </dgm:pt>
    <dgm:pt modelId="{AF229D48-E675-4451-AE34-6A0B9F18016C}" type="parTrans" cxnId="{1F33CD1C-C91D-4B64-A529-CD0EAC08A181}">
      <dgm:prSet/>
      <dgm:spPr/>
      <dgm:t>
        <a:bodyPr/>
        <a:lstStyle/>
        <a:p>
          <a:endParaRPr lang="en-US"/>
        </a:p>
      </dgm:t>
    </dgm:pt>
    <dgm:pt modelId="{19E9C372-124E-4E99-8F8C-C0CFA20C273A}" type="sibTrans" cxnId="{1F33CD1C-C91D-4B64-A529-CD0EAC08A181}">
      <dgm:prSet/>
      <dgm:spPr/>
      <dgm:t>
        <a:bodyPr/>
        <a:lstStyle/>
        <a:p>
          <a:endParaRPr lang="en-US"/>
        </a:p>
      </dgm:t>
    </dgm:pt>
    <dgm:pt modelId="{8B6ABBDE-8F49-4E05-9E51-42472EB66013}">
      <dgm:prSet phldrT="[Text]"/>
      <dgm:spPr/>
      <dgm:t>
        <a:bodyPr/>
        <a:lstStyle/>
        <a:p>
          <a:r>
            <a:rPr lang="en-US" dirty="0" smtClean="0"/>
            <a:t>Employers</a:t>
          </a:r>
          <a:endParaRPr lang="en-US" dirty="0"/>
        </a:p>
      </dgm:t>
    </dgm:pt>
    <dgm:pt modelId="{ED690E7B-9B7D-4027-A0D3-F6AD983E8132}" type="parTrans" cxnId="{D9C6BBDA-8518-44A5-85FD-18A4EB10ED4F}">
      <dgm:prSet/>
      <dgm:spPr/>
      <dgm:t>
        <a:bodyPr/>
        <a:lstStyle/>
        <a:p>
          <a:endParaRPr lang="en-US"/>
        </a:p>
      </dgm:t>
    </dgm:pt>
    <dgm:pt modelId="{189DC0CD-97CC-432D-AA9E-B98532634D47}" type="sibTrans" cxnId="{D9C6BBDA-8518-44A5-85FD-18A4EB10ED4F}">
      <dgm:prSet/>
      <dgm:spPr/>
      <dgm:t>
        <a:bodyPr/>
        <a:lstStyle/>
        <a:p>
          <a:endParaRPr lang="en-US"/>
        </a:p>
      </dgm:t>
    </dgm:pt>
    <dgm:pt modelId="{4665860A-794E-4217-A3FA-A05060BD3DEA}">
      <dgm:prSet phldrT="[Text]"/>
      <dgm:spPr/>
      <dgm:t>
        <a:bodyPr/>
        <a:lstStyle/>
        <a:p>
          <a:r>
            <a:rPr lang="en-US" dirty="0" smtClean="0"/>
            <a:t>CLEAR</a:t>
          </a:r>
          <a:endParaRPr lang="en-US" dirty="0"/>
        </a:p>
      </dgm:t>
    </dgm:pt>
    <dgm:pt modelId="{092F72F1-6F6B-4AAE-B1FD-88BF4FE10CCC}" type="parTrans" cxnId="{29DCECE5-C5DE-48B4-ACDD-8D90DB5E374A}">
      <dgm:prSet/>
      <dgm:spPr/>
      <dgm:t>
        <a:bodyPr/>
        <a:lstStyle/>
        <a:p>
          <a:endParaRPr lang="en-US"/>
        </a:p>
      </dgm:t>
    </dgm:pt>
    <dgm:pt modelId="{150725C6-680A-4668-8DDA-D65F19BE8AAC}" type="sibTrans" cxnId="{29DCECE5-C5DE-48B4-ACDD-8D90DB5E374A}">
      <dgm:prSet/>
      <dgm:spPr/>
      <dgm:t>
        <a:bodyPr/>
        <a:lstStyle/>
        <a:p>
          <a:endParaRPr lang="en-US"/>
        </a:p>
      </dgm:t>
    </dgm:pt>
    <dgm:pt modelId="{9592916B-57E1-4BCF-B92A-5E2447928CE4}">
      <dgm:prSet phldrT="[Text]"/>
      <dgm:spPr/>
      <dgm:t>
        <a:bodyPr/>
        <a:lstStyle/>
        <a:p>
          <a:r>
            <a:rPr lang="en-US" dirty="0" smtClean="0"/>
            <a:t>Social Media (Facebook, Twitter </a:t>
          </a:r>
          <a:r>
            <a:rPr lang="en-US" dirty="0" err="1" smtClean="0"/>
            <a:t>ect</a:t>
          </a:r>
          <a:r>
            <a:rPr lang="en-US" dirty="0" smtClean="0"/>
            <a:t>..)</a:t>
          </a:r>
          <a:endParaRPr lang="en-US" dirty="0"/>
        </a:p>
      </dgm:t>
    </dgm:pt>
    <dgm:pt modelId="{45781E70-C8F5-4CD4-9496-C158C3EA8106}" type="parTrans" cxnId="{36E00A5B-B813-4CCF-A6E3-BCD5BE1B9E98}">
      <dgm:prSet/>
      <dgm:spPr/>
      <dgm:t>
        <a:bodyPr/>
        <a:lstStyle/>
        <a:p>
          <a:endParaRPr lang="en-US"/>
        </a:p>
      </dgm:t>
    </dgm:pt>
    <dgm:pt modelId="{A1496A2A-AC6D-4BCD-8648-34B0E51A9E8A}" type="sibTrans" cxnId="{36E00A5B-B813-4CCF-A6E3-BCD5BE1B9E98}">
      <dgm:prSet/>
      <dgm:spPr/>
      <dgm:t>
        <a:bodyPr/>
        <a:lstStyle/>
        <a:p>
          <a:endParaRPr lang="en-US"/>
        </a:p>
      </dgm:t>
    </dgm:pt>
    <dgm:pt modelId="{43EEE052-8080-4404-B6B8-CE54CC109DDE}" type="pres">
      <dgm:prSet presAssocID="{86BC911E-B60C-4268-8922-C47A0A1B89D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F16729-FB35-4D5B-9E37-A84146D458B4}" type="pres">
      <dgm:prSet presAssocID="{5F44C508-05A3-4761-9DE6-254022DB8FE9}" presName="composite" presStyleCnt="0"/>
      <dgm:spPr/>
      <dgm:t>
        <a:bodyPr/>
        <a:lstStyle/>
        <a:p>
          <a:endParaRPr lang="en-US"/>
        </a:p>
      </dgm:t>
    </dgm:pt>
    <dgm:pt modelId="{CF2ED65E-5854-472C-81D9-50B0A6D484F0}" type="pres">
      <dgm:prSet presAssocID="{5F44C508-05A3-4761-9DE6-254022DB8FE9}" presName="imgShp" presStyleLbl="fgImgPlac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</dgm:spPr>
      <dgm:t>
        <a:bodyPr/>
        <a:lstStyle/>
        <a:p>
          <a:endParaRPr lang="en-US"/>
        </a:p>
      </dgm:t>
    </dgm:pt>
    <dgm:pt modelId="{232C133B-3D06-47BC-8F84-0C583BB0416B}" type="pres">
      <dgm:prSet presAssocID="{5F44C508-05A3-4761-9DE6-254022DB8FE9}" presName="txShp" presStyleLbl="node1" presStyleIdx="0" presStyleCnt="7" custLinFactNeighborY="-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06C299-567E-4A59-8F09-D83ED381B4BF}" type="pres">
      <dgm:prSet presAssocID="{E1DBB6A3-2DC8-45E8-8B99-279825027F08}" presName="spacing" presStyleCnt="0"/>
      <dgm:spPr/>
      <dgm:t>
        <a:bodyPr/>
        <a:lstStyle/>
        <a:p>
          <a:endParaRPr lang="en-US"/>
        </a:p>
      </dgm:t>
    </dgm:pt>
    <dgm:pt modelId="{151EFE8F-2060-41F6-9B73-6E82EAAD462E}" type="pres">
      <dgm:prSet presAssocID="{67F8AD55-0E95-4E34-BF1F-EF716EE6430C}" presName="composite" presStyleCnt="0"/>
      <dgm:spPr/>
      <dgm:t>
        <a:bodyPr/>
        <a:lstStyle/>
        <a:p>
          <a:endParaRPr lang="en-US"/>
        </a:p>
      </dgm:t>
    </dgm:pt>
    <dgm:pt modelId="{FEF39173-1D67-4736-AA77-16D25D05B5F6}" type="pres">
      <dgm:prSet presAssocID="{67F8AD55-0E95-4E34-BF1F-EF716EE6430C}" presName="imgShp" presStyleLbl="fgImgPlace1" presStyleIdx="1" presStyleCnt="7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3000" r="-33000"/>
          </a:stretch>
        </a:blipFill>
      </dgm:spPr>
      <dgm:t>
        <a:bodyPr/>
        <a:lstStyle/>
        <a:p>
          <a:endParaRPr lang="en-US"/>
        </a:p>
      </dgm:t>
    </dgm:pt>
    <dgm:pt modelId="{D645D8A3-5E16-4C6E-B2C1-A5CA6BD94308}" type="pres">
      <dgm:prSet presAssocID="{67F8AD55-0E95-4E34-BF1F-EF716EE6430C}" presName="txShp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9DAA76-23DB-4223-BC0C-B632297E03EA}" type="pres">
      <dgm:prSet presAssocID="{01CEBE32-0A97-4358-9E9F-DAD3D4706F33}" presName="spacing" presStyleCnt="0"/>
      <dgm:spPr/>
      <dgm:t>
        <a:bodyPr/>
        <a:lstStyle/>
        <a:p>
          <a:endParaRPr lang="en-US"/>
        </a:p>
      </dgm:t>
    </dgm:pt>
    <dgm:pt modelId="{3F649806-8305-4740-A924-CA23B9A8A660}" type="pres">
      <dgm:prSet presAssocID="{292451AF-351D-4179-8101-FDD9EBA906B2}" presName="composite" presStyleCnt="0"/>
      <dgm:spPr/>
      <dgm:t>
        <a:bodyPr/>
        <a:lstStyle/>
        <a:p>
          <a:endParaRPr lang="en-US"/>
        </a:p>
      </dgm:t>
    </dgm:pt>
    <dgm:pt modelId="{CDC66DD3-93E7-4C9C-91C8-D1ADACEF4F19}" type="pres">
      <dgm:prSet presAssocID="{292451AF-351D-4179-8101-FDD9EBA906B2}" presName="imgShp" presStyleLbl="fgImgPlace1" presStyleIdx="2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</dgm:spPr>
      <dgm:t>
        <a:bodyPr/>
        <a:lstStyle/>
        <a:p>
          <a:endParaRPr lang="en-US"/>
        </a:p>
      </dgm:t>
    </dgm:pt>
    <dgm:pt modelId="{E0AE62E6-D35B-4ACC-ABD3-CFE6D9FF26A8}" type="pres">
      <dgm:prSet presAssocID="{292451AF-351D-4179-8101-FDD9EBA906B2}" presName="txShp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97190B-BAAA-4940-B981-C25E2D787C85}" type="pres">
      <dgm:prSet presAssocID="{27D4C8B9-5E4C-4518-92EF-3E8772BC73B2}" presName="spacing" presStyleCnt="0"/>
      <dgm:spPr/>
      <dgm:t>
        <a:bodyPr/>
        <a:lstStyle/>
        <a:p>
          <a:endParaRPr lang="en-US"/>
        </a:p>
      </dgm:t>
    </dgm:pt>
    <dgm:pt modelId="{FA08EEA8-A68F-4FFC-AC73-B82D5CA94AA5}" type="pres">
      <dgm:prSet presAssocID="{B18434C0-4FD2-4CA0-A0B3-8974A4A1DA01}" presName="composite" presStyleCnt="0"/>
      <dgm:spPr/>
      <dgm:t>
        <a:bodyPr/>
        <a:lstStyle/>
        <a:p>
          <a:endParaRPr lang="en-US"/>
        </a:p>
      </dgm:t>
    </dgm:pt>
    <dgm:pt modelId="{2DF364E5-F5BA-46D3-B929-3E838608857E}" type="pres">
      <dgm:prSet presAssocID="{B18434C0-4FD2-4CA0-A0B3-8974A4A1DA01}" presName="imgShp" presStyleLbl="fgImgPlace1" presStyleIdx="3" presStyleCnt="7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</dgm:spPr>
      <dgm:t>
        <a:bodyPr/>
        <a:lstStyle/>
        <a:p>
          <a:endParaRPr lang="en-US"/>
        </a:p>
      </dgm:t>
    </dgm:pt>
    <dgm:pt modelId="{5BF66FA0-B3FF-4A4D-8C58-38878629D946}" type="pres">
      <dgm:prSet presAssocID="{B18434C0-4FD2-4CA0-A0B3-8974A4A1DA01}" presName="txShp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E15252-5659-47DC-9482-A91D87FBD270}" type="pres">
      <dgm:prSet presAssocID="{19E9C372-124E-4E99-8F8C-C0CFA20C273A}" presName="spacing" presStyleCnt="0"/>
      <dgm:spPr/>
      <dgm:t>
        <a:bodyPr/>
        <a:lstStyle/>
        <a:p>
          <a:endParaRPr lang="en-US"/>
        </a:p>
      </dgm:t>
    </dgm:pt>
    <dgm:pt modelId="{6C3D5100-AAE1-4D2D-9C80-432FBC831640}" type="pres">
      <dgm:prSet presAssocID="{8B6ABBDE-8F49-4E05-9E51-42472EB66013}" presName="composite" presStyleCnt="0"/>
      <dgm:spPr/>
      <dgm:t>
        <a:bodyPr/>
        <a:lstStyle/>
        <a:p>
          <a:endParaRPr lang="en-US"/>
        </a:p>
      </dgm:t>
    </dgm:pt>
    <dgm:pt modelId="{87C6B3EC-B1D2-4AA7-9B9A-A33C69BB0716}" type="pres">
      <dgm:prSet presAssocID="{8B6ABBDE-8F49-4E05-9E51-42472EB66013}" presName="imgShp" presStyleLbl="fgImgPlace1" presStyleIdx="4" presStyleCnt="7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  <dgm:t>
        <a:bodyPr/>
        <a:lstStyle/>
        <a:p>
          <a:endParaRPr lang="en-US"/>
        </a:p>
      </dgm:t>
    </dgm:pt>
    <dgm:pt modelId="{CEB47679-F48E-4CC4-96BE-7B450E593878}" type="pres">
      <dgm:prSet presAssocID="{8B6ABBDE-8F49-4E05-9E51-42472EB66013}" presName="txShp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38C5B-C0FF-4824-8728-DFC8AC371695}" type="pres">
      <dgm:prSet presAssocID="{189DC0CD-97CC-432D-AA9E-B98532634D47}" presName="spacing" presStyleCnt="0"/>
      <dgm:spPr/>
      <dgm:t>
        <a:bodyPr/>
        <a:lstStyle/>
        <a:p>
          <a:endParaRPr lang="en-US"/>
        </a:p>
      </dgm:t>
    </dgm:pt>
    <dgm:pt modelId="{33D2AD80-47BD-4D76-A6EB-581419B937C2}" type="pres">
      <dgm:prSet presAssocID="{9592916B-57E1-4BCF-B92A-5E2447928CE4}" presName="composite" presStyleCnt="0"/>
      <dgm:spPr/>
    </dgm:pt>
    <dgm:pt modelId="{90BA455D-1672-4D74-9C79-865F6A2B6F4D}" type="pres">
      <dgm:prSet presAssocID="{9592916B-57E1-4BCF-B92A-5E2447928CE4}" presName="imgShp" presStyleLbl="fgImgPlace1" presStyleIdx="5" presStyleCnt="7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</dgm:spPr>
      <dgm:t>
        <a:bodyPr/>
        <a:lstStyle/>
        <a:p>
          <a:endParaRPr lang="en-US"/>
        </a:p>
      </dgm:t>
    </dgm:pt>
    <dgm:pt modelId="{FD85A7C9-B4BB-468C-AC1B-4A98D1E2CA7A}" type="pres">
      <dgm:prSet presAssocID="{9592916B-57E1-4BCF-B92A-5E2447928CE4}" presName="txShp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CDAAE5-63E4-463F-ADA8-8E5F6014B98B}" type="pres">
      <dgm:prSet presAssocID="{A1496A2A-AC6D-4BCD-8648-34B0E51A9E8A}" presName="spacing" presStyleCnt="0"/>
      <dgm:spPr/>
    </dgm:pt>
    <dgm:pt modelId="{B5BF99F4-E993-49D2-B588-77ACA64A8C6E}" type="pres">
      <dgm:prSet presAssocID="{4665860A-794E-4217-A3FA-A05060BD3DEA}" presName="composite" presStyleCnt="0"/>
      <dgm:spPr/>
      <dgm:t>
        <a:bodyPr/>
        <a:lstStyle/>
        <a:p>
          <a:endParaRPr lang="en-US"/>
        </a:p>
      </dgm:t>
    </dgm:pt>
    <dgm:pt modelId="{EA52C397-D298-4FA8-9359-FC6F2389B9CC}" type="pres">
      <dgm:prSet presAssocID="{4665860A-794E-4217-A3FA-A05060BD3DEA}" presName="imgShp" presStyleLbl="fgImgPlace1" presStyleIdx="6" presStyleCnt="7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61E61316-4F60-40E3-A821-8F06863A9E43}" type="pres">
      <dgm:prSet presAssocID="{4665860A-794E-4217-A3FA-A05060BD3DEA}" presName="txShp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2B7D8B6-6F49-434E-9ECE-8CA1F467F4EE}" type="presOf" srcId="{292451AF-351D-4179-8101-FDD9EBA906B2}" destId="{E0AE62E6-D35B-4ACC-ABD3-CFE6D9FF26A8}" srcOrd="0" destOrd="0" presId="urn:microsoft.com/office/officeart/2005/8/layout/vList3"/>
    <dgm:cxn modelId="{1F33CD1C-C91D-4B64-A529-CD0EAC08A181}" srcId="{86BC911E-B60C-4268-8922-C47A0A1B89D5}" destId="{B18434C0-4FD2-4CA0-A0B3-8974A4A1DA01}" srcOrd="3" destOrd="0" parTransId="{AF229D48-E675-4451-AE34-6A0B9F18016C}" sibTransId="{19E9C372-124E-4E99-8F8C-C0CFA20C273A}"/>
    <dgm:cxn modelId="{7FE01D63-73BA-4C9F-AE78-7ED8BDF15E67}" type="presOf" srcId="{9592916B-57E1-4BCF-B92A-5E2447928CE4}" destId="{FD85A7C9-B4BB-468C-AC1B-4A98D1E2CA7A}" srcOrd="0" destOrd="0" presId="urn:microsoft.com/office/officeart/2005/8/layout/vList3"/>
    <dgm:cxn modelId="{B1255010-D744-448C-9602-075BF520EB27}" type="presOf" srcId="{86BC911E-B60C-4268-8922-C47A0A1B89D5}" destId="{43EEE052-8080-4404-B6B8-CE54CC109DDE}" srcOrd="0" destOrd="0" presId="urn:microsoft.com/office/officeart/2005/8/layout/vList3"/>
    <dgm:cxn modelId="{29DCECE5-C5DE-48B4-ACDD-8D90DB5E374A}" srcId="{86BC911E-B60C-4268-8922-C47A0A1B89D5}" destId="{4665860A-794E-4217-A3FA-A05060BD3DEA}" srcOrd="6" destOrd="0" parTransId="{092F72F1-6F6B-4AAE-B1FD-88BF4FE10CCC}" sibTransId="{150725C6-680A-4668-8DDA-D65F19BE8AAC}"/>
    <dgm:cxn modelId="{5FAA435F-C5C6-4921-9D50-C49A53E91E64}" type="presOf" srcId="{67F8AD55-0E95-4E34-BF1F-EF716EE6430C}" destId="{D645D8A3-5E16-4C6E-B2C1-A5CA6BD94308}" srcOrd="0" destOrd="0" presId="urn:microsoft.com/office/officeart/2005/8/layout/vList3"/>
    <dgm:cxn modelId="{2AE9DA6F-DD6C-4092-B412-68B596232C5F}" type="presOf" srcId="{B18434C0-4FD2-4CA0-A0B3-8974A4A1DA01}" destId="{5BF66FA0-B3FF-4A4D-8C58-38878629D946}" srcOrd="0" destOrd="0" presId="urn:microsoft.com/office/officeart/2005/8/layout/vList3"/>
    <dgm:cxn modelId="{D9C6BBDA-8518-44A5-85FD-18A4EB10ED4F}" srcId="{86BC911E-B60C-4268-8922-C47A0A1B89D5}" destId="{8B6ABBDE-8F49-4E05-9E51-42472EB66013}" srcOrd="4" destOrd="0" parTransId="{ED690E7B-9B7D-4027-A0D3-F6AD983E8132}" sibTransId="{189DC0CD-97CC-432D-AA9E-B98532634D47}"/>
    <dgm:cxn modelId="{36E00A5B-B813-4CCF-A6E3-BCD5BE1B9E98}" srcId="{86BC911E-B60C-4268-8922-C47A0A1B89D5}" destId="{9592916B-57E1-4BCF-B92A-5E2447928CE4}" srcOrd="5" destOrd="0" parTransId="{45781E70-C8F5-4CD4-9496-C158C3EA8106}" sibTransId="{A1496A2A-AC6D-4BCD-8648-34B0E51A9E8A}"/>
    <dgm:cxn modelId="{7DC6CD7D-F25A-4980-BE9F-A66FB63FEB37}" type="presOf" srcId="{8B6ABBDE-8F49-4E05-9E51-42472EB66013}" destId="{CEB47679-F48E-4CC4-96BE-7B450E593878}" srcOrd="0" destOrd="0" presId="urn:microsoft.com/office/officeart/2005/8/layout/vList3"/>
    <dgm:cxn modelId="{D1F1631A-1187-4A6A-936D-8BD82B449738}" type="presOf" srcId="{5F44C508-05A3-4761-9DE6-254022DB8FE9}" destId="{232C133B-3D06-47BC-8F84-0C583BB0416B}" srcOrd="0" destOrd="0" presId="urn:microsoft.com/office/officeart/2005/8/layout/vList3"/>
    <dgm:cxn modelId="{5D7B8216-D7D4-4B9B-AB95-E442628B43A0}" srcId="{86BC911E-B60C-4268-8922-C47A0A1B89D5}" destId="{67F8AD55-0E95-4E34-BF1F-EF716EE6430C}" srcOrd="1" destOrd="0" parTransId="{541345F9-78F4-4C30-876F-4DA4B29276A7}" sibTransId="{01CEBE32-0A97-4358-9E9F-DAD3D4706F33}"/>
    <dgm:cxn modelId="{5746D58A-A6B7-4C6B-AAEB-079AE204DF01}" srcId="{86BC911E-B60C-4268-8922-C47A0A1B89D5}" destId="{292451AF-351D-4179-8101-FDD9EBA906B2}" srcOrd="2" destOrd="0" parTransId="{1BD10E85-BE07-452E-BC21-991120AB6B5E}" sibTransId="{27D4C8B9-5E4C-4518-92EF-3E8772BC73B2}"/>
    <dgm:cxn modelId="{95660EF9-4375-477F-9B62-F98F4D0A090A}" srcId="{86BC911E-B60C-4268-8922-C47A0A1B89D5}" destId="{5F44C508-05A3-4761-9DE6-254022DB8FE9}" srcOrd="0" destOrd="0" parTransId="{12D135D1-AE21-4EF0-B5FD-F3A2D73C2E0F}" sibTransId="{E1DBB6A3-2DC8-45E8-8B99-279825027F08}"/>
    <dgm:cxn modelId="{856B5AFE-7C3A-4C2D-A183-1BE06DD75643}" type="presOf" srcId="{4665860A-794E-4217-A3FA-A05060BD3DEA}" destId="{61E61316-4F60-40E3-A821-8F06863A9E43}" srcOrd="0" destOrd="0" presId="urn:microsoft.com/office/officeart/2005/8/layout/vList3"/>
    <dgm:cxn modelId="{FA89738E-8CB0-4EDC-8FD2-C554B2D08A15}" type="presParOf" srcId="{43EEE052-8080-4404-B6B8-CE54CC109DDE}" destId="{1DF16729-FB35-4D5B-9E37-A84146D458B4}" srcOrd="0" destOrd="0" presId="urn:microsoft.com/office/officeart/2005/8/layout/vList3"/>
    <dgm:cxn modelId="{DBD93064-08A4-420E-BE4D-F389111FF244}" type="presParOf" srcId="{1DF16729-FB35-4D5B-9E37-A84146D458B4}" destId="{CF2ED65E-5854-472C-81D9-50B0A6D484F0}" srcOrd="0" destOrd="0" presId="urn:microsoft.com/office/officeart/2005/8/layout/vList3"/>
    <dgm:cxn modelId="{A5035932-3740-4022-9517-DDE40F0FE98C}" type="presParOf" srcId="{1DF16729-FB35-4D5B-9E37-A84146D458B4}" destId="{232C133B-3D06-47BC-8F84-0C583BB0416B}" srcOrd="1" destOrd="0" presId="urn:microsoft.com/office/officeart/2005/8/layout/vList3"/>
    <dgm:cxn modelId="{75468894-AEA3-4CBF-9D45-98EDC4A02152}" type="presParOf" srcId="{43EEE052-8080-4404-B6B8-CE54CC109DDE}" destId="{B306C299-567E-4A59-8F09-D83ED381B4BF}" srcOrd="1" destOrd="0" presId="urn:microsoft.com/office/officeart/2005/8/layout/vList3"/>
    <dgm:cxn modelId="{5EDFE3A5-C30C-43B7-A6BC-F06099E780CB}" type="presParOf" srcId="{43EEE052-8080-4404-B6B8-CE54CC109DDE}" destId="{151EFE8F-2060-41F6-9B73-6E82EAAD462E}" srcOrd="2" destOrd="0" presId="urn:microsoft.com/office/officeart/2005/8/layout/vList3"/>
    <dgm:cxn modelId="{87E3F9AB-EA73-4C64-BDAD-F5CBE7F00D2F}" type="presParOf" srcId="{151EFE8F-2060-41F6-9B73-6E82EAAD462E}" destId="{FEF39173-1D67-4736-AA77-16D25D05B5F6}" srcOrd="0" destOrd="0" presId="urn:microsoft.com/office/officeart/2005/8/layout/vList3"/>
    <dgm:cxn modelId="{446BCAE4-F0FC-44B8-A319-55B7CE93475C}" type="presParOf" srcId="{151EFE8F-2060-41F6-9B73-6E82EAAD462E}" destId="{D645D8A3-5E16-4C6E-B2C1-A5CA6BD94308}" srcOrd="1" destOrd="0" presId="urn:microsoft.com/office/officeart/2005/8/layout/vList3"/>
    <dgm:cxn modelId="{0A3CB578-B84C-48BD-B1F9-8EBCDEBD0DEA}" type="presParOf" srcId="{43EEE052-8080-4404-B6B8-CE54CC109DDE}" destId="{279DAA76-23DB-4223-BC0C-B632297E03EA}" srcOrd="3" destOrd="0" presId="urn:microsoft.com/office/officeart/2005/8/layout/vList3"/>
    <dgm:cxn modelId="{7FC0B692-C9ED-44C4-9902-1F82DAD52DCA}" type="presParOf" srcId="{43EEE052-8080-4404-B6B8-CE54CC109DDE}" destId="{3F649806-8305-4740-A924-CA23B9A8A660}" srcOrd="4" destOrd="0" presId="urn:microsoft.com/office/officeart/2005/8/layout/vList3"/>
    <dgm:cxn modelId="{9C90428A-B898-4E08-AD8C-F42D937394BF}" type="presParOf" srcId="{3F649806-8305-4740-A924-CA23B9A8A660}" destId="{CDC66DD3-93E7-4C9C-91C8-D1ADACEF4F19}" srcOrd="0" destOrd="0" presId="urn:microsoft.com/office/officeart/2005/8/layout/vList3"/>
    <dgm:cxn modelId="{8A872514-4EEC-4603-991C-48281DC7EF73}" type="presParOf" srcId="{3F649806-8305-4740-A924-CA23B9A8A660}" destId="{E0AE62E6-D35B-4ACC-ABD3-CFE6D9FF26A8}" srcOrd="1" destOrd="0" presId="urn:microsoft.com/office/officeart/2005/8/layout/vList3"/>
    <dgm:cxn modelId="{347F3613-CAB0-4B92-A0B5-302DD45B4AC0}" type="presParOf" srcId="{43EEE052-8080-4404-B6B8-CE54CC109DDE}" destId="{0D97190B-BAAA-4940-B981-C25E2D787C85}" srcOrd="5" destOrd="0" presId="urn:microsoft.com/office/officeart/2005/8/layout/vList3"/>
    <dgm:cxn modelId="{482257E9-3617-4248-8DA3-F2BF079D6F83}" type="presParOf" srcId="{43EEE052-8080-4404-B6B8-CE54CC109DDE}" destId="{FA08EEA8-A68F-4FFC-AC73-B82D5CA94AA5}" srcOrd="6" destOrd="0" presId="urn:microsoft.com/office/officeart/2005/8/layout/vList3"/>
    <dgm:cxn modelId="{D67F6C70-3457-42B9-9C03-4D81481F8272}" type="presParOf" srcId="{FA08EEA8-A68F-4FFC-AC73-B82D5CA94AA5}" destId="{2DF364E5-F5BA-46D3-B929-3E838608857E}" srcOrd="0" destOrd="0" presId="urn:microsoft.com/office/officeart/2005/8/layout/vList3"/>
    <dgm:cxn modelId="{7101CDD1-6D37-439D-B5A3-85FAECD6AB59}" type="presParOf" srcId="{FA08EEA8-A68F-4FFC-AC73-B82D5CA94AA5}" destId="{5BF66FA0-B3FF-4A4D-8C58-38878629D946}" srcOrd="1" destOrd="0" presId="urn:microsoft.com/office/officeart/2005/8/layout/vList3"/>
    <dgm:cxn modelId="{B0C555E2-DDA7-4A9E-A62F-728A596DE299}" type="presParOf" srcId="{43EEE052-8080-4404-B6B8-CE54CC109DDE}" destId="{69E15252-5659-47DC-9482-A91D87FBD270}" srcOrd="7" destOrd="0" presId="urn:microsoft.com/office/officeart/2005/8/layout/vList3"/>
    <dgm:cxn modelId="{865F8B86-5944-49E9-9823-47D6C37FE4D6}" type="presParOf" srcId="{43EEE052-8080-4404-B6B8-CE54CC109DDE}" destId="{6C3D5100-AAE1-4D2D-9C80-432FBC831640}" srcOrd="8" destOrd="0" presId="urn:microsoft.com/office/officeart/2005/8/layout/vList3"/>
    <dgm:cxn modelId="{33BF8A68-9F7A-43DB-8EE6-94FE6089E1AF}" type="presParOf" srcId="{6C3D5100-AAE1-4D2D-9C80-432FBC831640}" destId="{87C6B3EC-B1D2-4AA7-9B9A-A33C69BB0716}" srcOrd="0" destOrd="0" presId="urn:microsoft.com/office/officeart/2005/8/layout/vList3"/>
    <dgm:cxn modelId="{037F41FD-1D62-49B6-8473-36003C41A3E3}" type="presParOf" srcId="{6C3D5100-AAE1-4D2D-9C80-432FBC831640}" destId="{CEB47679-F48E-4CC4-96BE-7B450E593878}" srcOrd="1" destOrd="0" presId="urn:microsoft.com/office/officeart/2005/8/layout/vList3"/>
    <dgm:cxn modelId="{35AC37A9-567B-4E94-9C11-1FCA7350988B}" type="presParOf" srcId="{43EEE052-8080-4404-B6B8-CE54CC109DDE}" destId="{80338C5B-C0FF-4824-8728-DFC8AC371695}" srcOrd="9" destOrd="0" presId="urn:microsoft.com/office/officeart/2005/8/layout/vList3"/>
    <dgm:cxn modelId="{9D644DA4-5BDE-43EA-9B52-D87B45D01C2F}" type="presParOf" srcId="{43EEE052-8080-4404-B6B8-CE54CC109DDE}" destId="{33D2AD80-47BD-4D76-A6EB-581419B937C2}" srcOrd="10" destOrd="0" presId="urn:microsoft.com/office/officeart/2005/8/layout/vList3"/>
    <dgm:cxn modelId="{0BB9B31B-7128-4D3F-A8AA-895F19494782}" type="presParOf" srcId="{33D2AD80-47BD-4D76-A6EB-581419B937C2}" destId="{90BA455D-1672-4D74-9C79-865F6A2B6F4D}" srcOrd="0" destOrd="0" presId="urn:microsoft.com/office/officeart/2005/8/layout/vList3"/>
    <dgm:cxn modelId="{6E30D866-E8B1-4232-9396-3156C4576C98}" type="presParOf" srcId="{33D2AD80-47BD-4D76-A6EB-581419B937C2}" destId="{FD85A7C9-B4BB-468C-AC1B-4A98D1E2CA7A}" srcOrd="1" destOrd="0" presId="urn:microsoft.com/office/officeart/2005/8/layout/vList3"/>
    <dgm:cxn modelId="{664473C2-ECC4-46A6-8C1C-97560578CFA2}" type="presParOf" srcId="{43EEE052-8080-4404-B6B8-CE54CC109DDE}" destId="{AACDAAE5-63E4-463F-ADA8-8E5F6014B98B}" srcOrd="11" destOrd="0" presId="urn:microsoft.com/office/officeart/2005/8/layout/vList3"/>
    <dgm:cxn modelId="{CCA0F55B-9C41-4CA5-8FB6-226653247FC6}" type="presParOf" srcId="{43EEE052-8080-4404-B6B8-CE54CC109DDE}" destId="{B5BF99F4-E993-49D2-B588-77ACA64A8C6E}" srcOrd="12" destOrd="0" presId="urn:microsoft.com/office/officeart/2005/8/layout/vList3"/>
    <dgm:cxn modelId="{3E09F1CC-DB5F-4E58-B7DE-93E7F4BE7188}" type="presParOf" srcId="{B5BF99F4-E993-49D2-B588-77ACA64A8C6E}" destId="{EA52C397-D298-4FA8-9359-FC6F2389B9CC}" srcOrd="0" destOrd="0" presId="urn:microsoft.com/office/officeart/2005/8/layout/vList3"/>
    <dgm:cxn modelId="{CAD5E224-30DF-42CA-B7D1-2B8ABED7B92C}" type="presParOf" srcId="{B5BF99F4-E993-49D2-B588-77ACA64A8C6E}" destId="{61E61316-4F60-40E3-A821-8F06863A9E4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13AFC-919C-4D58-806A-8F669527733C}">
      <dsp:nvSpPr>
        <dsp:cNvPr id="0" name=""/>
        <dsp:cNvSpPr/>
      </dsp:nvSpPr>
      <dsp:spPr>
        <a:xfrm rot="5400000">
          <a:off x="1468911" y="928799"/>
          <a:ext cx="815866" cy="92883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98683D-AB55-4F0D-99CF-5D8C10C8674B}">
      <dsp:nvSpPr>
        <dsp:cNvPr id="0" name=""/>
        <dsp:cNvSpPr/>
      </dsp:nvSpPr>
      <dsp:spPr>
        <a:xfrm>
          <a:off x="713620" y="24395"/>
          <a:ext cx="2451712" cy="9613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Client reports moving here in the last 3 months</a:t>
          </a:r>
          <a:endParaRPr lang="en-US" sz="1600" kern="1200" dirty="0"/>
        </a:p>
      </dsp:txBody>
      <dsp:txXfrm>
        <a:off x="760558" y="71333"/>
        <a:ext cx="2357836" cy="867486"/>
      </dsp:txXfrm>
    </dsp:sp>
    <dsp:sp modelId="{47F36C4C-A5F1-475C-B2A2-AC22F919BF96}">
      <dsp:nvSpPr>
        <dsp:cNvPr id="0" name=""/>
        <dsp:cNvSpPr/>
      </dsp:nvSpPr>
      <dsp:spPr>
        <a:xfrm>
          <a:off x="2626195" y="116082"/>
          <a:ext cx="998908" cy="777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2C099C-95C5-4A5F-BD87-6C442AFF8612}">
      <dsp:nvSpPr>
        <dsp:cNvPr id="0" name=""/>
        <dsp:cNvSpPr/>
      </dsp:nvSpPr>
      <dsp:spPr>
        <a:xfrm rot="5400000">
          <a:off x="2709323" y="2284753"/>
          <a:ext cx="815866" cy="92883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2339AA-73FB-4617-8AB8-39154B8FD46D}">
      <dsp:nvSpPr>
        <dsp:cNvPr id="0" name=""/>
        <dsp:cNvSpPr/>
      </dsp:nvSpPr>
      <dsp:spPr>
        <a:xfrm>
          <a:off x="2170492" y="1052908"/>
          <a:ext cx="2137510" cy="151341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ESS follows their county procedures regarding out of state verification checks</a:t>
          </a:r>
          <a:endParaRPr lang="en-US" sz="1600" kern="1200" dirty="0"/>
        </a:p>
      </dsp:txBody>
      <dsp:txXfrm>
        <a:off x="2244384" y="1126800"/>
        <a:ext cx="1989726" cy="1365631"/>
      </dsp:txXfrm>
    </dsp:sp>
    <dsp:sp modelId="{FEFA635C-F556-4AFA-BB95-B6EA2FC0BBAD}">
      <dsp:nvSpPr>
        <dsp:cNvPr id="0" name=""/>
        <dsp:cNvSpPr/>
      </dsp:nvSpPr>
      <dsp:spPr>
        <a:xfrm>
          <a:off x="3866607" y="1472036"/>
          <a:ext cx="998908" cy="777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D480D7-D29C-4645-B386-7144D50F1D96}">
      <dsp:nvSpPr>
        <dsp:cNvPr id="0" name=""/>
        <dsp:cNvSpPr/>
      </dsp:nvSpPr>
      <dsp:spPr>
        <a:xfrm rot="5400000">
          <a:off x="4486468" y="3364681"/>
          <a:ext cx="815866" cy="92883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432594-AE56-4E79-AE7F-F67C50A07E8F}">
      <dsp:nvSpPr>
        <dsp:cNvPr id="0" name=""/>
        <dsp:cNvSpPr/>
      </dsp:nvSpPr>
      <dsp:spPr>
        <a:xfrm>
          <a:off x="3508644" y="2460276"/>
          <a:ext cx="2896775" cy="9613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Results are communicated to ESS staff. Update case accordingly. 	</a:t>
          </a:r>
          <a:endParaRPr lang="en-US" sz="1400" kern="1200" dirty="0"/>
        </a:p>
      </dsp:txBody>
      <dsp:txXfrm>
        <a:off x="3555582" y="2507214"/>
        <a:ext cx="2802899" cy="867486"/>
      </dsp:txXfrm>
    </dsp:sp>
    <dsp:sp modelId="{C770181F-812D-49EB-9857-E57EE32DACE8}">
      <dsp:nvSpPr>
        <dsp:cNvPr id="0" name=""/>
        <dsp:cNvSpPr/>
      </dsp:nvSpPr>
      <dsp:spPr>
        <a:xfrm>
          <a:off x="5643751" y="2551964"/>
          <a:ext cx="998908" cy="777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CCED1D-0B49-44A1-A415-2476BA79519A}">
      <dsp:nvSpPr>
        <dsp:cNvPr id="0" name=""/>
        <dsp:cNvSpPr/>
      </dsp:nvSpPr>
      <dsp:spPr>
        <a:xfrm>
          <a:off x="4860792" y="3471236"/>
          <a:ext cx="2609822" cy="9613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Fraud Investigator follows up on suspected fraud activity</a:t>
          </a:r>
          <a:endParaRPr lang="en-US" sz="1400" kern="1200" dirty="0"/>
        </a:p>
      </dsp:txBody>
      <dsp:txXfrm>
        <a:off x="4907730" y="3518174"/>
        <a:ext cx="2515946" cy="8674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C8AC3F-AA4A-4D61-A18C-CDB02C93F751}">
      <dsp:nvSpPr>
        <dsp:cNvPr id="0" name=""/>
        <dsp:cNvSpPr/>
      </dsp:nvSpPr>
      <dsp:spPr>
        <a:xfrm>
          <a:off x="0" y="0"/>
          <a:ext cx="4525962" cy="452596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9AC539-C767-41AA-B9BF-D65B4D6B8902}">
      <dsp:nvSpPr>
        <dsp:cNvPr id="0" name=""/>
        <dsp:cNvSpPr/>
      </dsp:nvSpPr>
      <dsp:spPr>
        <a:xfrm>
          <a:off x="2262981" y="0"/>
          <a:ext cx="5966619" cy="45259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Economic </a:t>
          </a:r>
          <a:r>
            <a:rPr lang="en-US" sz="2200" kern="1200" dirty="0" smtClean="0"/>
            <a:t>Support Workers</a:t>
          </a:r>
          <a:endParaRPr lang="en-US" sz="2200" kern="1200" dirty="0"/>
        </a:p>
      </dsp:txBody>
      <dsp:txXfrm>
        <a:off x="2262981" y="0"/>
        <a:ext cx="5966619" cy="565746"/>
      </dsp:txXfrm>
    </dsp:sp>
    <dsp:sp modelId="{58D1F8EE-18A6-4F37-956B-2B6EBB9E806A}">
      <dsp:nvSpPr>
        <dsp:cNvPr id="0" name=""/>
        <dsp:cNvSpPr/>
      </dsp:nvSpPr>
      <dsp:spPr>
        <a:xfrm>
          <a:off x="396022" y="565746"/>
          <a:ext cx="3733917" cy="373391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50628E-8077-4CBF-A374-1F380D07F3D2}">
      <dsp:nvSpPr>
        <dsp:cNvPr id="0" name=""/>
        <dsp:cNvSpPr/>
      </dsp:nvSpPr>
      <dsp:spPr>
        <a:xfrm>
          <a:off x="2262981" y="565746"/>
          <a:ext cx="5966619" cy="37339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Child Support</a:t>
          </a:r>
          <a:endParaRPr lang="en-US" sz="2200" kern="1200"/>
        </a:p>
      </dsp:txBody>
      <dsp:txXfrm>
        <a:off x="2262981" y="565746"/>
        <a:ext cx="5966619" cy="565746"/>
      </dsp:txXfrm>
    </dsp:sp>
    <dsp:sp modelId="{6365DE50-E19C-4259-AC1C-C962FB46A707}">
      <dsp:nvSpPr>
        <dsp:cNvPr id="0" name=""/>
        <dsp:cNvSpPr/>
      </dsp:nvSpPr>
      <dsp:spPr>
        <a:xfrm>
          <a:off x="792044" y="1131493"/>
          <a:ext cx="2941872" cy="294187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F156AF-6E47-40F5-AB8F-17212B2AE4F0}">
      <dsp:nvSpPr>
        <dsp:cNvPr id="0" name=""/>
        <dsp:cNvSpPr/>
      </dsp:nvSpPr>
      <dsp:spPr>
        <a:xfrm>
          <a:off x="2262981" y="1104928"/>
          <a:ext cx="5966619" cy="294187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Fraud Hotline</a:t>
          </a:r>
          <a:endParaRPr lang="en-US" sz="2200" kern="1200"/>
        </a:p>
      </dsp:txBody>
      <dsp:txXfrm>
        <a:off x="2262981" y="1104928"/>
        <a:ext cx="5966619" cy="565742"/>
      </dsp:txXfrm>
    </dsp:sp>
    <dsp:sp modelId="{3F1857BD-7B28-41F2-8488-9AC332E2CBD5}">
      <dsp:nvSpPr>
        <dsp:cNvPr id="0" name=""/>
        <dsp:cNvSpPr/>
      </dsp:nvSpPr>
      <dsp:spPr>
        <a:xfrm>
          <a:off x="1188065" y="1697235"/>
          <a:ext cx="2149831" cy="214983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584AD2-2703-4ECF-B4DE-51E64790066D}">
      <dsp:nvSpPr>
        <dsp:cNvPr id="0" name=""/>
        <dsp:cNvSpPr/>
      </dsp:nvSpPr>
      <dsp:spPr>
        <a:xfrm>
          <a:off x="2262981" y="1697235"/>
          <a:ext cx="5966619" cy="214983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Office of Inspector General</a:t>
          </a:r>
          <a:endParaRPr lang="en-US" sz="2200" kern="1200" dirty="0"/>
        </a:p>
      </dsp:txBody>
      <dsp:txXfrm>
        <a:off x="2262981" y="1697235"/>
        <a:ext cx="5966619" cy="565746"/>
      </dsp:txXfrm>
    </dsp:sp>
    <dsp:sp modelId="{A824C5D2-31E7-4267-8700-A43A90899B87}">
      <dsp:nvSpPr>
        <dsp:cNvPr id="0" name=""/>
        <dsp:cNvSpPr/>
      </dsp:nvSpPr>
      <dsp:spPr>
        <a:xfrm>
          <a:off x="1584087" y="2262982"/>
          <a:ext cx="1357787" cy="135778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96AE8F-3387-4524-86DB-099D7F7CBC86}">
      <dsp:nvSpPr>
        <dsp:cNvPr id="0" name=""/>
        <dsp:cNvSpPr/>
      </dsp:nvSpPr>
      <dsp:spPr>
        <a:xfrm>
          <a:off x="2262981" y="2262982"/>
          <a:ext cx="5966619" cy="13577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Law Enforcement</a:t>
          </a:r>
          <a:endParaRPr lang="en-US" sz="2200" kern="1200" dirty="0"/>
        </a:p>
      </dsp:txBody>
      <dsp:txXfrm>
        <a:off x="2262981" y="2262982"/>
        <a:ext cx="5966619" cy="565746"/>
      </dsp:txXfrm>
    </dsp:sp>
    <dsp:sp modelId="{72EA27F7-F7DE-4719-B838-49531D452A8E}">
      <dsp:nvSpPr>
        <dsp:cNvPr id="0" name=""/>
        <dsp:cNvSpPr/>
      </dsp:nvSpPr>
      <dsp:spPr>
        <a:xfrm>
          <a:off x="1980109" y="2828729"/>
          <a:ext cx="565742" cy="56574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13F509-B232-4B10-A772-F665CAC84CF3}">
      <dsp:nvSpPr>
        <dsp:cNvPr id="0" name=""/>
        <dsp:cNvSpPr/>
      </dsp:nvSpPr>
      <dsp:spPr>
        <a:xfrm>
          <a:off x="2262981" y="2828729"/>
          <a:ext cx="5966619" cy="5657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Walk In’s/Letters</a:t>
          </a:r>
          <a:endParaRPr lang="en-US" sz="2200" kern="1200" dirty="0"/>
        </a:p>
      </dsp:txBody>
      <dsp:txXfrm>
        <a:off x="2262981" y="2828729"/>
        <a:ext cx="5966619" cy="5657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2C133B-3D06-47BC-8F84-0C583BB0416B}">
      <dsp:nvSpPr>
        <dsp:cNvPr id="0" name=""/>
        <dsp:cNvSpPr/>
      </dsp:nvSpPr>
      <dsp:spPr>
        <a:xfrm rot="10800000">
          <a:off x="1521569" y="2425"/>
          <a:ext cx="5422011" cy="623498"/>
        </a:xfrm>
        <a:prstGeom prst="homePlate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945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Landlords</a:t>
          </a:r>
          <a:endParaRPr lang="en-US" sz="1700" kern="1200" dirty="0"/>
        </a:p>
      </dsp:txBody>
      <dsp:txXfrm rot="10800000">
        <a:off x="1677443" y="2425"/>
        <a:ext cx="5266137" cy="623498"/>
      </dsp:txXfrm>
    </dsp:sp>
    <dsp:sp modelId="{CF2ED65E-5854-472C-81D9-50B0A6D484F0}">
      <dsp:nvSpPr>
        <dsp:cNvPr id="0" name=""/>
        <dsp:cNvSpPr/>
      </dsp:nvSpPr>
      <dsp:spPr>
        <a:xfrm>
          <a:off x="1209819" y="2599"/>
          <a:ext cx="623498" cy="62349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45D8A3-5E16-4C6E-B2C1-A5CA6BD94308}">
      <dsp:nvSpPr>
        <dsp:cNvPr id="0" name=""/>
        <dsp:cNvSpPr/>
      </dsp:nvSpPr>
      <dsp:spPr>
        <a:xfrm rot="10800000">
          <a:off x="1521569" y="812216"/>
          <a:ext cx="5422011" cy="623498"/>
        </a:xfrm>
        <a:prstGeom prst="homePlate">
          <a:avLst/>
        </a:prstGeom>
        <a:solidFill>
          <a:schemeClr val="accent1">
            <a:shade val="50000"/>
            <a:hueOff val="98903"/>
            <a:satOff val="-7224"/>
            <a:lumOff val="1313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945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Schools</a:t>
          </a:r>
          <a:endParaRPr lang="en-US" sz="1700" kern="1200" dirty="0"/>
        </a:p>
      </dsp:txBody>
      <dsp:txXfrm rot="10800000">
        <a:off x="1677443" y="812216"/>
        <a:ext cx="5266137" cy="623498"/>
      </dsp:txXfrm>
    </dsp:sp>
    <dsp:sp modelId="{FEF39173-1D67-4736-AA77-16D25D05B5F6}">
      <dsp:nvSpPr>
        <dsp:cNvPr id="0" name=""/>
        <dsp:cNvSpPr/>
      </dsp:nvSpPr>
      <dsp:spPr>
        <a:xfrm>
          <a:off x="1209819" y="812216"/>
          <a:ext cx="623498" cy="623498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3000" r="-33000"/>
          </a:stretch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AE62E6-D35B-4ACC-ABD3-CFE6D9FF26A8}">
      <dsp:nvSpPr>
        <dsp:cNvPr id="0" name=""/>
        <dsp:cNvSpPr/>
      </dsp:nvSpPr>
      <dsp:spPr>
        <a:xfrm rot="10800000">
          <a:off x="1521569" y="1621833"/>
          <a:ext cx="5422011" cy="623498"/>
        </a:xfrm>
        <a:prstGeom prst="homePlate">
          <a:avLst/>
        </a:prstGeom>
        <a:solidFill>
          <a:schemeClr val="accent1">
            <a:shade val="50000"/>
            <a:hueOff val="197806"/>
            <a:satOff val="-14447"/>
            <a:lumOff val="26271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945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Jail Records/Police Reports/Probation Agents</a:t>
          </a:r>
          <a:endParaRPr lang="en-US" sz="1700" kern="1200" dirty="0"/>
        </a:p>
      </dsp:txBody>
      <dsp:txXfrm rot="10800000">
        <a:off x="1677443" y="1621833"/>
        <a:ext cx="5266137" cy="623498"/>
      </dsp:txXfrm>
    </dsp:sp>
    <dsp:sp modelId="{CDC66DD3-93E7-4C9C-91C8-D1ADACEF4F19}">
      <dsp:nvSpPr>
        <dsp:cNvPr id="0" name=""/>
        <dsp:cNvSpPr/>
      </dsp:nvSpPr>
      <dsp:spPr>
        <a:xfrm>
          <a:off x="1209819" y="1621833"/>
          <a:ext cx="623498" cy="623498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66FA0-B3FF-4A4D-8C58-38878629D946}">
      <dsp:nvSpPr>
        <dsp:cNvPr id="0" name=""/>
        <dsp:cNvSpPr/>
      </dsp:nvSpPr>
      <dsp:spPr>
        <a:xfrm rot="10800000">
          <a:off x="1521569" y="2431450"/>
          <a:ext cx="5422011" cy="623498"/>
        </a:xfrm>
        <a:prstGeom prst="homePlate">
          <a:avLst/>
        </a:prstGeom>
        <a:solidFill>
          <a:schemeClr val="accent1">
            <a:shade val="50000"/>
            <a:hueOff val="296709"/>
            <a:satOff val="-21671"/>
            <a:lumOff val="3940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945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Credit Reports</a:t>
          </a:r>
          <a:endParaRPr lang="en-US" sz="1700" kern="1200" dirty="0"/>
        </a:p>
      </dsp:txBody>
      <dsp:txXfrm rot="10800000">
        <a:off x="1677443" y="2431450"/>
        <a:ext cx="5266137" cy="623498"/>
      </dsp:txXfrm>
    </dsp:sp>
    <dsp:sp modelId="{2DF364E5-F5BA-46D3-B929-3E838608857E}">
      <dsp:nvSpPr>
        <dsp:cNvPr id="0" name=""/>
        <dsp:cNvSpPr/>
      </dsp:nvSpPr>
      <dsp:spPr>
        <a:xfrm>
          <a:off x="1209819" y="2431450"/>
          <a:ext cx="623498" cy="623498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B47679-F48E-4CC4-96BE-7B450E593878}">
      <dsp:nvSpPr>
        <dsp:cNvPr id="0" name=""/>
        <dsp:cNvSpPr/>
      </dsp:nvSpPr>
      <dsp:spPr>
        <a:xfrm rot="10800000">
          <a:off x="1521569" y="3241067"/>
          <a:ext cx="5422011" cy="623498"/>
        </a:xfrm>
        <a:prstGeom prst="homePlate">
          <a:avLst/>
        </a:prstGeom>
        <a:solidFill>
          <a:schemeClr val="accent1">
            <a:shade val="50000"/>
            <a:hueOff val="296709"/>
            <a:satOff val="-21671"/>
            <a:lumOff val="3940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945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Employers</a:t>
          </a:r>
          <a:endParaRPr lang="en-US" sz="1700" kern="1200" dirty="0"/>
        </a:p>
      </dsp:txBody>
      <dsp:txXfrm rot="10800000">
        <a:off x="1677443" y="3241067"/>
        <a:ext cx="5266137" cy="623498"/>
      </dsp:txXfrm>
    </dsp:sp>
    <dsp:sp modelId="{87C6B3EC-B1D2-4AA7-9B9A-A33C69BB0716}">
      <dsp:nvSpPr>
        <dsp:cNvPr id="0" name=""/>
        <dsp:cNvSpPr/>
      </dsp:nvSpPr>
      <dsp:spPr>
        <a:xfrm>
          <a:off x="1209819" y="3241067"/>
          <a:ext cx="623498" cy="623498"/>
        </a:xfrm>
        <a:prstGeom prst="ellipse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85A7C9-B4BB-468C-AC1B-4A98D1E2CA7A}">
      <dsp:nvSpPr>
        <dsp:cNvPr id="0" name=""/>
        <dsp:cNvSpPr/>
      </dsp:nvSpPr>
      <dsp:spPr>
        <a:xfrm rot="10800000">
          <a:off x="1521569" y="4050685"/>
          <a:ext cx="5422011" cy="623498"/>
        </a:xfrm>
        <a:prstGeom prst="homePlate">
          <a:avLst/>
        </a:prstGeom>
        <a:solidFill>
          <a:schemeClr val="accent1">
            <a:shade val="50000"/>
            <a:hueOff val="197806"/>
            <a:satOff val="-14447"/>
            <a:lumOff val="26271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945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Social Media (Facebook, Twitter </a:t>
          </a:r>
          <a:r>
            <a:rPr lang="en-US" sz="1700" kern="1200" dirty="0" err="1" smtClean="0"/>
            <a:t>ect</a:t>
          </a:r>
          <a:r>
            <a:rPr lang="en-US" sz="1700" kern="1200" dirty="0" smtClean="0"/>
            <a:t>..)</a:t>
          </a:r>
          <a:endParaRPr lang="en-US" sz="1700" kern="1200" dirty="0"/>
        </a:p>
      </dsp:txBody>
      <dsp:txXfrm rot="10800000">
        <a:off x="1677443" y="4050685"/>
        <a:ext cx="5266137" cy="623498"/>
      </dsp:txXfrm>
    </dsp:sp>
    <dsp:sp modelId="{90BA455D-1672-4D74-9C79-865F6A2B6F4D}">
      <dsp:nvSpPr>
        <dsp:cNvPr id="0" name=""/>
        <dsp:cNvSpPr/>
      </dsp:nvSpPr>
      <dsp:spPr>
        <a:xfrm>
          <a:off x="1209819" y="4050685"/>
          <a:ext cx="623498" cy="623498"/>
        </a:xfrm>
        <a:prstGeom prst="ellipse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E61316-4F60-40E3-A821-8F06863A9E43}">
      <dsp:nvSpPr>
        <dsp:cNvPr id="0" name=""/>
        <dsp:cNvSpPr/>
      </dsp:nvSpPr>
      <dsp:spPr>
        <a:xfrm rot="10800000">
          <a:off x="1521569" y="4860302"/>
          <a:ext cx="5422011" cy="623498"/>
        </a:xfrm>
        <a:prstGeom prst="homePlate">
          <a:avLst/>
        </a:prstGeom>
        <a:solidFill>
          <a:schemeClr val="accent1">
            <a:shade val="50000"/>
            <a:hueOff val="98903"/>
            <a:satOff val="-7224"/>
            <a:lumOff val="1313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945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CLEAR</a:t>
          </a:r>
          <a:endParaRPr lang="en-US" sz="1700" kern="1200" dirty="0"/>
        </a:p>
      </dsp:txBody>
      <dsp:txXfrm rot="10800000">
        <a:off x="1677443" y="4860302"/>
        <a:ext cx="5266137" cy="623498"/>
      </dsp:txXfrm>
    </dsp:sp>
    <dsp:sp modelId="{EA52C397-D298-4FA8-9359-FC6F2389B9CC}">
      <dsp:nvSpPr>
        <dsp:cNvPr id="0" name=""/>
        <dsp:cNvSpPr/>
      </dsp:nvSpPr>
      <dsp:spPr>
        <a:xfrm>
          <a:off x="1209819" y="4860302"/>
          <a:ext cx="623498" cy="623498"/>
        </a:xfrm>
        <a:prstGeom prst="ellipse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46C62-87CC-4BC6-8DB7-6018B8B1B56B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F1D6B-BB72-4F87-8820-90A06D3E0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993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33D4A59-E100-4FF3-BD74-A5AEC66937E1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ED52C-9097-46AE-B065-22311A33B9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4A59-E100-4FF3-BD74-A5AEC66937E1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D52C-9097-46AE-B065-22311A33B9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4A59-E100-4FF3-BD74-A5AEC66937E1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D52C-9097-46AE-B065-22311A33B9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4A59-E100-4FF3-BD74-A5AEC66937E1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D52C-9097-46AE-B065-22311A33B9D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4A59-E100-4FF3-BD74-A5AEC66937E1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D52C-9097-46AE-B065-22311A33B9D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4A59-E100-4FF3-BD74-A5AEC66937E1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D52C-9097-46AE-B065-22311A33B9D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4A59-E100-4FF3-BD74-A5AEC66937E1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D52C-9097-46AE-B065-22311A33B9D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4A59-E100-4FF3-BD74-A5AEC66937E1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D52C-9097-46AE-B065-22311A33B9D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4A59-E100-4FF3-BD74-A5AEC66937E1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D52C-9097-46AE-B065-22311A33B9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33D4A59-E100-4FF3-BD74-A5AEC66937E1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D52C-9097-46AE-B065-22311A33B9D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3D4A59-E100-4FF3-BD74-A5AEC66937E1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ED52C-9097-46AE-B065-22311A33B9D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33D4A59-E100-4FF3-BD74-A5AEC66937E1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AED52C-9097-46AE-B065-22311A33B9D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3600" b="1" u="sng" dirty="0" smtClean="0"/>
              <a:t>Presenters</a:t>
            </a:r>
          </a:p>
          <a:p>
            <a:pPr marL="109728" indent="0" algn="ctr">
              <a:buNone/>
            </a:pPr>
            <a:endParaRPr lang="en-US" sz="3600" b="1" u="sng" dirty="0" smtClean="0"/>
          </a:p>
          <a:p>
            <a:r>
              <a:rPr lang="en-US" sz="2400" b="1" dirty="0" smtClean="0"/>
              <a:t>Dave Bernhardt – Dane County OP Specialist</a:t>
            </a:r>
          </a:p>
          <a:p>
            <a:r>
              <a:rPr lang="en-US" sz="2400" b="1" dirty="0" smtClean="0"/>
              <a:t>Clarissa Roberts – Sheboygan County OP Specialist</a:t>
            </a:r>
          </a:p>
          <a:p>
            <a:r>
              <a:rPr lang="en-US" sz="2400" b="1" dirty="0" smtClean="0"/>
              <a:t>Lisa Hoffman – Dodge County Investigator &amp; OP’s</a:t>
            </a:r>
          </a:p>
          <a:p>
            <a:r>
              <a:rPr lang="en-US" sz="2400" b="1" dirty="0" smtClean="0"/>
              <a:t>Jason Vierck – Dane County Inbox Screener</a:t>
            </a:r>
          </a:p>
          <a:p>
            <a:r>
              <a:rPr lang="en-US" sz="2400" b="1" dirty="0" smtClean="0"/>
              <a:t>Bobby Annen – Dane County Investigator</a:t>
            </a:r>
            <a:endParaRPr lang="en-US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Capital Consortium Program Integrity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54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Check transaction history at review, SMRF, and even at intake, if they’ve had a case before.</a:t>
            </a:r>
          </a:p>
          <a:p>
            <a:r>
              <a:rPr lang="en-US" dirty="0" smtClean="0"/>
              <a:t>Can’t pend for out of state usage during a certification period.</a:t>
            </a:r>
            <a:endParaRPr lang="en-US" dirty="0"/>
          </a:p>
          <a:p>
            <a:r>
              <a:rPr lang="en-US" dirty="0" smtClean="0"/>
              <a:t>Additional guidance regarding out of state usage can be found in </a:t>
            </a:r>
            <a:r>
              <a:rPr lang="en-US" b="1" u="sng" smtClean="0">
                <a:solidFill>
                  <a:srgbClr val="FF0000"/>
                </a:solidFill>
              </a:rPr>
              <a:t>Ops-memo </a:t>
            </a:r>
            <a:r>
              <a:rPr lang="en-US" b="1" u="sng" smtClean="0">
                <a:solidFill>
                  <a:srgbClr val="FF0000"/>
                </a:solidFill>
              </a:rPr>
              <a:t>20-J3</a:t>
            </a:r>
            <a:endParaRPr lang="en-US" b="1" u="sng" dirty="0">
              <a:solidFill>
                <a:srgbClr val="FF0000"/>
              </a:solidFill>
            </a:endParaRPr>
          </a:p>
          <a:p>
            <a:r>
              <a:rPr lang="en-US" dirty="0" smtClean="0"/>
              <a:t>Determine if referral is needed based on the length of out of state usage. </a:t>
            </a:r>
          </a:p>
          <a:p>
            <a:r>
              <a:rPr lang="en-US" b="1" u="sng" dirty="0" smtClean="0">
                <a:solidFill>
                  <a:srgbClr val="FF0000"/>
                </a:solidFill>
              </a:rPr>
              <a:t>New Policy, more than just out of state usage is needed to process OP’s.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EBT Usage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2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n-US" b="1" u="sng" dirty="0" err="1" smtClean="0"/>
              <a:t>Foodshare</a:t>
            </a:r>
            <a:r>
              <a:rPr lang="en-US" b="1" u="sng" dirty="0" smtClean="0"/>
              <a:t> IPV’s </a:t>
            </a:r>
          </a:p>
          <a:p>
            <a:pPr algn="ctr"/>
            <a:endParaRPr lang="en-US" b="1" u="sng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1</a:t>
            </a:r>
            <a:r>
              <a:rPr lang="en-US" b="1" baseline="30000" dirty="0" smtClean="0"/>
              <a:t>st</a:t>
            </a:r>
            <a:r>
              <a:rPr lang="en-US" b="1" dirty="0" smtClean="0"/>
              <a:t> IPV – 1 year sanction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2</a:t>
            </a:r>
            <a:r>
              <a:rPr lang="en-US" b="1" baseline="30000" dirty="0" smtClean="0"/>
              <a:t>nd</a:t>
            </a:r>
            <a:r>
              <a:rPr lang="en-US" b="1" dirty="0" smtClean="0"/>
              <a:t> IPV – 2 year sanction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3</a:t>
            </a:r>
            <a:r>
              <a:rPr lang="en-US" b="1" baseline="30000" dirty="0" smtClean="0"/>
              <a:t>rd</a:t>
            </a:r>
            <a:r>
              <a:rPr lang="en-US" b="1" dirty="0" smtClean="0"/>
              <a:t> IPV – Lifetime ban from </a:t>
            </a:r>
            <a:r>
              <a:rPr lang="en-US" b="1" dirty="0" err="1" smtClean="0"/>
              <a:t>Foodshare</a:t>
            </a:r>
            <a:endParaRPr lang="en-US" b="1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10 Year IPV’s – Can be 1</a:t>
            </a:r>
            <a:r>
              <a:rPr lang="en-US" b="1" baseline="30000" dirty="0" smtClean="0"/>
              <a:t>st</a:t>
            </a:r>
            <a:r>
              <a:rPr lang="en-US" b="1" dirty="0" smtClean="0"/>
              <a:t>, 2</a:t>
            </a:r>
            <a:r>
              <a:rPr lang="en-US" b="1" baseline="30000" dirty="0" smtClean="0"/>
              <a:t>nd</a:t>
            </a:r>
            <a:r>
              <a:rPr lang="en-US" b="1" dirty="0" smtClean="0"/>
              <a:t> or 3</a:t>
            </a:r>
            <a:r>
              <a:rPr lang="en-US" b="1" baseline="30000" dirty="0" smtClean="0"/>
              <a:t>rd</a:t>
            </a:r>
            <a:r>
              <a:rPr lang="en-US" b="1" dirty="0" smtClean="0"/>
              <a:t> IPV. Issued for duplicate issuance, or trafficking.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u="sng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u="sng" dirty="0" smtClean="0"/>
              <a:t> </a:t>
            </a:r>
            <a:r>
              <a:rPr lang="en-US" b="1" dirty="0" err="1" smtClean="0"/>
              <a:t>Foodshare</a:t>
            </a:r>
            <a:r>
              <a:rPr lang="en-US" b="1" dirty="0" smtClean="0"/>
              <a:t> IPV’s carry across the entire USA</a:t>
            </a:r>
            <a:endParaRPr lang="en-US" b="1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IPV’s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96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r>
              <a:rPr lang="en-US" b="1" u="sng" dirty="0" smtClean="0"/>
              <a:t>Childcare IPV’s</a:t>
            </a:r>
          </a:p>
          <a:p>
            <a:endParaRPr lang="en-US" b="1" dirty="0"/>
          </a:p>
          <a:p>
            <a:r>
              <a:rPr lang="en-US" b="1" dirty="0" smtClean="0"/>
              <a:t>1</a:t>
            </a:r>
            <a:r>
              <a:rPr lang="en-US" b="1" baseline="30000" dirty="0" smtClean="0"/>
              <a:t>st</a:t>
            </a:r>
            <a:r>
              <a:rPr lang="en-US" b="1" dirty="0" smtClean="0"/>
              <a:t> IPV – 6 month sanction</a:t>
            </a:r>
          </a:p>
          <a:p>
            <a:r>
              <a:rPr lang="en-US" b="1" dirty="0" smtClean="0"/>
              <a:t>2</a:t>
            </a:r>
            <a:r>
              <a:rPr lang="en-US" b="1" baseline="30000" dirty="0" smtClean="0"/>
              <a:t>nd</a:t>
            </a:r>
            <a:r>
              <a:rPr lang="en-US" b="1" dirty="0" smtClean="0"/>
              <a:t> IPV – 1 year sanction</a:t>
            </a:r>
          </a:p>
          <a:p>
            <a:r>
              <a:rPr lang="en-US" b="1" dirty="0" smtClean="0"/>
              <a:t>3</a:t>
            </a:r>
            <a:r>
              <a:rPr lang="en-US" b="1" baseline="30000" dirty="0" smtClean="0"/>
              <a:t>rd</a:t>
            </a:r>
            <a:r>
              <a:rPr lang="en-US" b="1" dirty="0" smtClean="0"/>
              <a:t> IPV – Lifetime Ban from WI SHARES</a:t>
            </a:r>
          </a:p>
          <a:p>
            <a:endParaRPr lang="en-US" b="1" dirty="0"/>
          </a:p>
          <a:p>
            <a:r>
              <a:rPr lang="en-US" b="1" dirty="0" smtClean="0"/>
              <a:t>Childcare is a State of Wisconsin program</a:t>
            </a:r>
          </a:p>
          <a:p>
            <a:r>
              <a:rPr lang="en-US" b="1" dirty="0" smtClean="0"/>
              <a:t>Sanctions do not carry nationwide.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IPV’S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94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r>
              <a:rPr lang="en-US" b="1" u="sng" dirty="0" smtClean="0"/>
              <a:t>We Can NOT IPV</a:t>
            </a:r>
          </a:p>
          <a:p>
            <a:endParaRPr lang="en-US" b="1" u="sng" dirty="0"/>
          </a:p>
          <a:p>
            <a:r>
              <a:rPr lang="en-US" b="1" dirty="0"/>
              <a:t> </a:t>
            </a:r>
            <a:r>
              <a:rPr lang="en-US" b="1" dirty="0" smtClean="0"/>
              <a:t>Any type of medical assistance. BCP/MAGS/EBD MA</a:t>
            </a:r>
          </a:p>
          <a:p>
            <a:endParaRPr lang="en-US" b="1" dirty="0"/>
          </a:p>
          <a:p>
            <a:r>
              <a:rPr lang="en-US" b="1" dirty="0" smtClean="0"/>
              <a:t>Caretaker Supplement (CTS)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IPV’s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8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successfully prosecuted cases involving all programs. </a:t>
            </a:r>
          </a:p>
          <a:p>
            <a:endParaRPr lang="en-US" dirty="0" smtClean="0"/>
          </a:p>
          <a:p>
            <a:r>
              <a:rPr lang="en-US" dirty="0" smtClean="0"/>
              <a:t>Prosecution occurs on more severe fraud cases, or if other law breaking issues are present. </a:t>
            </a:r>
          </a:p>
          <a:p>
            <a:endParaRPr lang="en-US" dirty="0"/>
          </a:p>
          <a:p>
            <a:r>
              <a:rPr lang="en-US" dirty="0" smtClean="0"/>
              <a:t>Criteria differs between counties. Each county have their own protocols with DA offices.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Prosecution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72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Process overpayments that come from ESS &amp; Investigators.</a:t>
            </a:r>
          </a:p>
          <a:p>
            <a:r>
              <a:rPr lang="en-US" sz="3200" dirty="0" smtClean="0"/>
              <a:t>Child Care Parent &amp; Provider, FS, BCP, EBD, and CTS</a:t>
            </a:r>
          </a:p>
          <a:p>
            <a:r>
              <a:rPr lang="en-US" sz="3200" dirty="0" smtClean="0"/>
              <a:t>Ensure appropriate notices are sent to recipients. </a:t>
            </a:r>
          </a:p>
          <a:p>
            <a:r>
              <a:rPr lang="en-US" sz="3200" dirty="0" smtClean="0"/>
              <a:t>Responsible for all follow up with recipients, including fair hearings. 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Overpayment Specialist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55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8229600" cy="5071871"/>
          </a:xfrm>
        </p:spPr>
        <p:txBody>
          <a:bodyPr/>
          <a:lstStyle/>
          <a:p>
            <a:r>
              <a:rPr lang="en-US" dirty="0" smtClean="0"/>
              <a:t>Non-Client Errors</a:t>
            </a:r>
          </a:p>
          <a:p>
            <a:pPr marL="365760" lvl="1" indent="0">
              <a:buNone/>
            </a:pPr>
            <a:r>
              <a:rPr lang="en-US" dirty="0" smtClean="0"/>
              <a:t>Agency or system error. Can only go back 12 months from the date of discovery.</a:t>
            </a:r>
          </a:p>
          <a:p>
            <a:pPr marL="708660" lvl="1" indent="-342900"/>
            <a:r>
              <a:rPr lang="en-US" dirty="0" smtClean="0"/>
              <a:t>Can not process any type of MA non-client error OP’s.</a:t>
            </a:r>
          </a:p>
          <a:p>
            <a:pPr marL="365760" lvl="1" indent="0">
              <a:buNone/>
            </a:pPr>
            <a:endParaRPr lang="en-US" dirty="0" smtClean="0"/>
          </a:p>
          <a:p>
            <a:r>
              <a:rPr lang="en-US" dirty="0" smtClean="0"/>
              <a:t>Client Errors</a:t>
            </a:r>
          </a:p>
          <a:p>
            <a:pPr marL="109728" indent="0">
              <a:buNone/>
            </a:pPr>
            <a:r>
              <a:rPr lang="en-US" sz="2400" dirty="0" smtClean="0"/>
              <a:t>Client failing to report necessary changes, or providing inaccurate information. 	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 Statute of limitations allow to go back only 6 years.</a:t>
            </a:r>
            <a:r>
              <a:rPr lang="en-US" sz="2000" dirty="0"/>
              <a:t>	</a:t>
            </a:r>
            <a:r>
              <a:rPr lang="en-US" sz="2000" dirty="0" smtClean="0"/>
              <a:t>	</a:t>
            </a:r>
          </a:p>
          <a:p>
            <a:pPr marL="109728" indent="0">
              <a:buNone/>
            </a:pPr>
            <a:endParaRPr lang="en-US" sz="2400" dirty="0" smtClean="0"/>
          </a:p>
          <a:p>
            <a:pPr marL="109728" indent="0">
              <a:buNone/>
            </a:pPr>
            <a:endParaRPr lang="en-US" sz="2400" dirty="0" smtClean="0"/>
          </a:p>
          <a:p>
            <a:pPr marL="109728" indent="0">
              <a:buNone/>
            </a:pPr>
            <a:endParaRPr lang="en-US" sz="2400" dirty="0"/>
          </a:p>
          <a:p>
            <a:pPr marL="109728" indent="0">
              <a:buNone/>
            </a:pP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Errors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04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524000"/>
            <a:ext cx="8229600" cy="4483291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Notices</a:t>
            </a:r>
          </a:p>
          <a:p>
            <a:r>
              <a:rPr lang="en-US" sz="3600" dirty="0" smtClean="0"/>
              <a:t>Liable Adults</a:t>
            </a:r>
          </a:p>
          <a:p>
            <a:r>
              <a:rPr lang="en-US" sz="3600" dirty="0" smtClean="0"/>
              <a:t>Calculations</a:t>
            </a:r>
          </a:p>
          <a:p>
            <a:r>
              <a:rPr lang="en-US" sz="3600" dirty="0" smtClean="0"/>
              <a:t>Appeal Rights</a:t>
            </a:r>
          </a:p>
          <a:p>
            <a:endParaRPr lang="en-US" sz="3600" dirty="0"/>
          </a:p>
          <a:p>
            <a:pPr marL="109728" indent="0">
              <a:buNone/>
            </a:pPr>
            <a:r>
              <a:rPr lang="en-US" sz="3600" dirty="0" smtClean="0"/>
              <a:t>If you get someone on CCA with a question about their claim, refer them to the OP specialist that processed the claim.</a:t>
            </a:r>
            <a:endParaRPr lang="en-US" sz="36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About Claims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689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Repayments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4600" dirty="0" smtClean="0"/>
              <a:t>Recoupment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600" dirty="0" smtClean="0"/>
              <a:t>Repayment</a:t>
            </a:r>
            <a:endParaRPr lang="en-US" sz="46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Recoupment-</a:t>
            </a:r>
          </a:p>
          <a:p>
            <a:pPr marL="603504" lvl="2" indent="0">
              <a:buNone/>
            </a:pPr>
            <a:r>
              <a:rPr lang="en-US" sz="2800" dirty="0" smtClean="0"/>
              <a:t>FS only</a:t>
            </a:r>
          </a:p>
          <a:p>
            <a:r>
              <a:rPr lang="en-US" sz="2800" dirty="0" smtClean="0"/>
              <a:t>10%</a:t>
            </a:r>
          </a:p>
          <a:p>
            <a:r>
              <a:rPr lang="en-US" sz="2800" dirty="0" smtClean="0"/>
              <a:t>20% for IPV’s</a:t>
            </a:r>
          </a:p>
          <a:p>
            <a:r>
              <a:rPr lang="en-US" sz="2800" dirty="0" smtClean="0"/>
              <a:t>Minimum of $10.00</a:t>
            </a:r>
          </a:p>
          <a:p>
            <a:r>
              <a:rPr lang="en-US" sz="2800" dirty="0" smtClean="0"/>
              <a:t>Auxiliaries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Repayment Agreements</a:t>
            </a:r>
          </a:p>
          <a:p>
            <a:pPr marL="621792" lvl="4" indent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68000"/>
              <a:buNone/>
            </a:pPr>
            <a:r>
              <a:rPr lang="en-US" dirty="0"/>
              <a:t>FS opening &amp; Closing</a:t>
            </a:r>
          </a:p>
          <a:p>
            <a:pPr marL="365760" lvl="2" indent="-256032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2400" dirty="0" smtClean="0"/>
              <a:t>Payment </a:t>
            </a:r>
            <a:r>
              <a:rPr lang="en-US" sz="2400" dirty="0"/>
              <a:t>Arrangements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Jointly/Separately Liable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Voluntary Returns of FS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E-payments</a:t>
            </a:r>
          </a:p>
        </p:txBody>
      </p:sp>
    </p:spTree>
    <p:extLst>
      <p:ext uri="{BB962C8B-B14F-4D97-AF65-F5344CB8AC3E}">
        <p14:creationId xmlns:p14="http://schemas.microsoft.com/office/powerpoint/2010/main" val="157052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48000" y="1481328"/>
            <a:ext cx="5638800" cy="4525963"/>
          </a:xfrm>
        </p:spPr>
        <p:txBody>
          <a:bodyPr/>
          <a:lstStyle/>
          <a:p>
            <a:r>
              <a:rPr lang="en-US" dirty="0" smtClean="0"/>
              <a:t>Not returning a Repayment Agreement</a:t>
            </a:r>
          </a:p>
          <a:p>
            <a:r>
              <a:rPr lang="en-US" dirty="0" smtClean="0"/>
              <a:t>Dunning Notices</a:t>
            </a:r>
          </a:p>
          <a:p>
            <a:r>
              <a:rPr lang="en-US" dirty="0" smtClean="0"/>
              <a:t>Tax Intercept</a:t>
            </a:r>
          </a:p>
          <a:p>
            <a:r>
              <a:rPr lang="en-US" dirty="0" smtClean="0"/>
              <a:t>MA Compel</a:t>
            </a:r>
          </a:p>
          <a:p>
            <a:r>
              <a:rPr lang="en-US" dirty="0" smtClean="0"/>
              <a:t>Lien/Levy</a:t>
            </a:r>
          </a:p>
          <a:p>
            <a:pPr marL="603504" lvl="2" indent="0">
              <a:buNone/>
            </a:pPr>
            <a:r>
              <a:rPr lang="en-US" sz="1800" dirty="0" smtClean="0"/>
              <a:t>25% of disposable earnings</a:t>
            </a:r>
          </a:p>
          <a:p>
            <a:pPr marL="603504" lvl="2" indent="0">
              <a:buNone/>
            </a:pPr>
            <a:endParaRPr lang="en-US" sz="1800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Deliquency</a:t>
            </a:r>
            <a:endParaRPr lang="en-US" dirty="0"/>
          </a:p>
        </p:txBody>
      </p:sp>
      <p:pic>
        <p:nvPicPr>
          <p:cNvPr id="6146" name="Picture 2" descr="C:\Documents and Settings\mmr1\Local Settings\Temporary Internet Files\Content.IE5\W3Q20Z0J\ladro[1]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2815431"/>
            <a:ext cx="2095500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904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Dane staff complete fraud investigations and resulting overpayments for Adams, Columbia, Dane, Juneau and Sauk Counties</a:t>
            </a:r>
          </a:p>
          <a:p>
            <a:endParaRPr lang="en-US" dirty="0"/>
          </a:p>
          <a:p>
            <a:r>
              <a:rPr lang="en-US" dirty="0" smtClean="0"/>
              <a:t>Richland, Sheboygan and Dodge counties complete their investigations and overpayments internally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Capital Consortium Program Integrity Program</a:t>
            </a:r>
            <a:endParaRPr lang="en-US" sz="2800" dirty="0"/>
          </a:p>
        </p:txBody>
      </p:sp>
      <p:pic>
        <p:nvPicPr>
          <p:cNvPr id="2050" name="Picture 2" descr="C:\Documents and Settings\mmr1\Local Settings\Temporary Internet Files\Content.IE5\BOB3E4U5\online-440x24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648200"/>
            <a:ext cx="41910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4301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attends</a:t>
            </a:r>
          </a:p>
          <a:p>
            <a:r>
              <a:rPr lang="en-US" dirty="0" smtClean="0"/>
              <a:t>Information needed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 Hearings</a:t>
            </a:r>
            <a:endParaRPr lang="en-US" dirty="0"/>
          </a:p>
        </p:txBody>
      </p:sp>
      <p:pic>
        <p:nvPicPr>
          <p:cNvPr id="3074" name="Picture 2" descr="C:\Documents and Settings\mmr1\Local Settings\Temporary Internet Files\Content.IE5\PC7PXN7K\Courtroom-1-300x22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200400"/>
            <a:ext cx="2857500" cy="218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54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apital Consortium Program Integrity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76400"/>
            <a:ext cx="7772400" cy="28956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Dane County</a:t>
            </a:r>
          </a:p>
          <a:p>
            <a:pPr algn="l"/>
            <a:r>
              <a:rPr lang="en-US" dirty="0" smtClean="0"/>
              <a:t>Bobby Annen - Fraud Investigator</a:t>
            </a:r>
          </a:p>
          <a:p>
            <a:pPr algn="l"/>
            <a:r>
              <a:rPr lang="en-US" dirty="0" smtClean="0"/>
              <a:t>Monica Johnson - Fraud Investigator</a:t>
            </a:r>
          </a:p>
          <a:p>
            <a:pPr algn="l"/>
            <a:r>
              <a:rPr lang="en-US" dirty="0" smtClean="0"/>
              <a:t>Dave Bernhardt – Overpayment Specialist</a:t>
            </a:r>
          </a:p>
          <a:p>
            <a:pPr algn="l"/>
            <a:r>
              <a:rPr lang="en-US" dirty="0" smtClean="0"/>
              <a:t>Kyle Peterson - Overpayment Specialist</a:t>
            </a:r>
          </a:p>
          <a:p>
            <a:pPr algn="l"/>
            <a:r>
              <a:rPr lang="en-US" dirty="0" smtClean="0"/>
              <a:t>Megan Thurston - Overpayment Specialist</a:t>
            </a:r>
          </a:p>
          <a:p>
            <a:pPr algn="l"/>
            <a:r>
              <a:rPr lang="en-US" dirty="0" smtClean="0"/>
              <a:t>Kim Hudson – Overpayment Specialist</a:t>
            </a:r>
          </a:p>
          <a:p>
            <a:pPr algn="l"/>
            <a:r>
              <a:rPr lang="en-US" dirty="0" smtClean="0"/>
              <a:t>Jessica Cooper - Overpayment Specialist</a:t>
            </a:r>
          </a:p>
          <a:p>
            <a:pPr algn="l"/>
            <a:r>
              <a:rPr lang="en-US" dirty="0" smtClean="0"/>
              <a:t>Jason Vierck– Referral &amp; Inbox Auditor</a:t>
            </a:r>
          </a:p>
          <a:p>
            <a:pPr algn="l"/>
            <a:r>
              <a:rPr lang="en-US" dirty="0" smtClean="0"/>
              <a:t>Adam Chorlton- Supervisor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31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81000"/>
            <a:ext cx="84582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Capital Consortium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 Integrity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Con’t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Dodge County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Lisa Hoffman – Fraud Investigator/Overpayments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Amy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Beranek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– Supervisor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Richland County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Stephanie Ronnfeldt – Supervisor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Sheboygan County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Clarissa Roberts – Overpayments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343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Front End Investigation		</a:t>
            </a:r>
            <a:endParaRPr lang="en-US" dirty="0"/>
          </a:p>
        </p:txBody>
      </p:sp>
      <p:graphicFrame>
        <p:nvGraphicFramePr>
          <p:cNvPr id="9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126119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181600" y="1516951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E-mail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fevbenefit@countyofdane.com</a:t>
            </a:r>
          </a:p>
          <a:p>
            <a:r>
              <a:rPr lang="en-US" dirty="0" smtClean="0"/>
              <a:t>Partner staff can use when on CCA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1361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Does a current referral exist?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Were benefits open during the time period in question?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Does reduced reporting apply?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Is the case updated/correct?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Is there another case associated that needs to be referred?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Do not code referrals as “Agency Error”. Use Fraud/Claim/Front End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 an estimated time period in question.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If HH Comp referral, try and find out when AP moved in while on CCA.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Creating a Referral (Things to Consider)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889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Majority Of Referrals Come From: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78925"/>
              </p:ext>
            </p:extLst>
          </p:nvPr>
        </p:nvGraphicFramePr>
        <p:xfrm>
          <a:off x="381000" y="1600200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52410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Investigation Methods/Tools</a:t>
            </a:r>
            <a:endParaRPr lang="en-US" dirty="0"/>
          </a:p>
        </p:txBody>
      </p:sp>
      <p:graphicFrame>
        <p:nvGraphicFramePr>
          <p:cNvPr id="4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5772764"/>
              </p:ext>
            </p:extLst>
          </p:nvPr>
        </p:nvGraphicFramePr>
        <p:xfrm>
          <a:off x="457200" y="1143000"/>
          <a:ext cx="8153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40718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019800" cy="4525963"/>
          </a:xfrm>
        </p:spPr>
        <p:txBody>
          <a:bodyPr/>
          <a:lstStyle/>
          <a:p>
            <a:r>
              <a:rPr lang="en-US" dirty="0" smtClean="0"/>
              <a:t>It is the ESS responsibility to make the case correct going forward</a:t>
            </a:r>
          </a:p>
          <a:p>
            <a:endParaRPr lang="en-US" dirty="0" smtClean="0"/>
          </a:p>
          <a:p>
            <a:r>
              <a:rPr lang="en-US" dirty="0" smtClean="0"/>
              <a:t>Q? case if appropriate and request verification.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Program Integrity Unit won’t see the case immediately.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 Function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9" r="17665"/>
          <a:stretch/>
        </p:blipFill>
        <p:spPr bwMode="auto">
          <a:xfrm>
            <a:off x="6629399" y="2809864"/>
            <a:ext cx="1952171" cy="2230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63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907</TotalTime>
  <Words>789</Words>
  <Application>Microsoft Office PowerPoint</Application>
  <PresentationFormat>On-screen Show (4:3)</PresentationFormat>
  <Paragraphs>163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Courier New</vt:lpstr>
      <vt:lpstr>Lucida Sans Unicode</vt:lpstr>
      <vt:lpstr>Verdana</vt:lpstr>
      <vt:lpstr>Wingdings</vt:lpstr>
      <vt:lpstr>Wingdings 2</vt:lpstr>
      <vt:lpstr>Wingdings 3</vt:lpstr>
      <vt:lpstr>Concourse</vt:lpstr>
      <vt:lpstr>Capital Consortium Program Integrity Overview</vt:lpstr>
      <vt:lpstr>Capital Consortium Program Integrity Program</vt:lpstr>
      <vt:lpstr>Capital Consortium Program Integrity</vt:lpstr>
      <vt:lpstr>PowerPoint Presentation</vt:lpstr>
      <vt:lpstr>Front End Investigation  </vt:lpstr>
      <vt:lpstr>Creating a Referral (Things to Consider)</vt:lpstr>
      <vt:lpstr>Majority Of Referrals Come From:</vt:lpstr>
      <vt:lpstr>Investigation Methods/Tools</vt:lpstr>
      <vt:lpstr>ESS Function</vt:lpstr>
      <vt:lpstr>EBT Usage</vt:lpstr>
      <vt:lpstr>IPV’s </vt:lpstr>
      <vt:lpstr>IPV’S</vt:lpstr>
      <vt:lpstr>IPV’s</vt:lpstr>
      <vt:lpstr>Prosecution</vt:lpstr>
      <vt:lpstr>Overpayment Specialist</vt:lpstr>
      <vt:lpstr>Types of Errors</vt:lpstr>
      <vt:lpstr>Questions About Claims</vt:lpstr>
      <vt:lpstr>Repayments </vt:lpstr>
      <vt:lpstr>Deliquency</vt:lpstr>
      <vt:lpstr>Fair Hearings</vt:lpstr>
    </vt:vector>
  </TitlesOfParts>
  <Company>Dane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 Consortium Fraud Unit</dc:title>
  <dc:creator>Sanders, Nikki</dc:creator>
  <cp:lastModifiedBy>Annen, Robert</cp:lastModifiedBy>
  <cp:revision>70</cp:revision>
  <cp:lastPrinted>2015-05-14T15:19:40Z</cp:lastPrinted>
  <dcterms:created xsi:type="dcterms:W3CDTF">2015-05-13T16:13:07Z</dcterms:created>
  <dcterms:modified xsi:type="dcterms:W3CDTF">2021-08-10T13:50:51Z</dcterms:modified>
</cp:coreProperties>
</file>