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63" r:id="rId3"/>
    <p:sldId id="271" r:id="rId4"/>
    <p:sldId id="274" r:id="rId5"/>
    <p:sldId id="272" r:id="rId6"/>
    <p:sldId id="264" r:id="rId7"/>
    <p:sldId id="265" r:id="rId8"/>
    <p:sldId id="266" r:id="rId9"/>
    <p:sldId id="267" r:id="rId10"/>
    <p:sldId id="270" r:id="rId11"/>
    <p:sldId id="277" r:id="rId12"/>
    <p:sldId id="275" r:id="rId13"/>
    <p:sldId id="268" r:id="rId14"/>
    <p:sldId id="269" r:id="rId15"/>
    <p:sldId id="257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9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42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25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99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347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73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6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3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1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9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4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9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EA86239-3085-41ED-A201-F8979AB5B6A8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2F5F19-FCAC-48FF-8685-C5BD01CB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14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apital-im.com/New%20Worker/Website%20Scavenger%20Hun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Orientation to the Capital Consortium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Updated </a:t>
            </a:r>
            <a:r>
              <a:rPr lang="en-US" dirty="0" smtClean="0"/>
              <a:t>10/29/2021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23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keeps track of all of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supervisor and lead </a:t>
            </a:r>
            <a:r>
              <a:rPr lang="en-US" dirty="0" smtClean="0"/>
              <a:t>worker</a:t>
            </a:r>
          </a:p>
          <a:p>
            <a:r>
              <a:rPr lang="en-US" dirty="0" smtClean="0"/>
              <a:t>Workload manager</a:t>
            </a:r>
          </a:p>
          <a:p>
            <a:r>
              <a:rPr lang="en-US" dirty="0" smtClean="0"/>
              <a:t>CCA monitoring team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3548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Tracking at </a:t>
            </a:r>
            <a:r>
              <a:rPr lang="en-US" dirty="0"/>
              <a:t>the county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supervisors/leads track their county/unit through the CWW dashboard, CARES alerts, workload report, etc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36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Tracking at </a:t>
            </a:r>
            <a:r>
              <a:rPr lang="en-US" dirty="0"/>
              <a:t>the consortium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workload manager works with the CCA monitoring team to </a:t>
            </a:r>
            <a:r>
              <a:rPr lang="en-US" dirty="0" smtClean="0"/>
              <a:t>provide adequate staffing levels to the call center</a:t>
            </a:r>
            <a:r>
              <a:rPr lang="en-US" dirty="0"/>
              <a:t>, get the workload that is due today completed, and to work ahead on consortium priorities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Based on call volume, the workload manager will assign out work to be completed instead of being on CCA. Workers are rotated through workload assignments during </a:t>
            </a:r>
            <a:r>
              <a:rPr lang="en-US" dirty="0" smtClean="0"/>
              <a:t>Team/CCA </a:t>
            </a:r>
            <a:r>
              <a:rPr lang="en-US" dirty="0"/>
              <a:t>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0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are work assignments communicated?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FD/OCL schedule</a:t>
            </a:r>
          </a:p>
          <a:p>
            <a:r>
              <a:rPr lang="en-US" dirty="0" smtClean="0"/>
              <a:t>FSOD assignment emails</a:t>
            </a:r>
          </a:p>
          <a:p>
            <a:r>
              <a:rPr lang="en-US" dirty="0" smtClean="0"/>
              <a:t>Consortium project emails</a:t>
            </a:r>
          </a:p>
        </p:txBody>
      </p:sp>
    </p:spTree>
    <p:extLst>
      <p:ext uri="{BB962C8B-B14F-4D97-AF65-F5344CB8AC3E}">
        <p14:creationId xmlns:p14="http://schemas.microsoft.com/office/powerpoint/2010/main" val="1214249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communicate with each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Supervisor meetings</a:t>
            </a:r>
          </a:p>
          <a:p>
            <a:r>
              <a:rPr lang="en-US" dirty="0" smtClean="0"/>
              <a:t>Lead meetings</a:t>
            </a:r>
          </a:p>
          <a:p>
            <a:r>
              <a:rPr lang="en-US" dirty="0" smtClean="0"/>
              <a:t>Weekly unit meetings, Monthly staff meetings, and all Consortium meetings</a:t>
            </a:r>
          </a:p>
          <a:p>
            <a:r>
              <a:rPr lang="en-US" dirty="0" smtClean="0"/>
              <a:t>Daily Workload report</a:t>
            </a:r>
          </a:p>
          <a:p>
            <a:r>
              <a:rPr lang="en-US" dirty="0" smtClean="0"/>
              <a:t>SharePoint/Daily CCA Schedule</a:t>
            </a:r>
          </a:p>
          <a:p>
            <a:r>
              <a:rPr lang="en-US" dirty="0" smtClean="0"/>
              <a:t>Fair Hearing Tracker</a:t>
            </a:r>
          </a:p>
          <a:p>
            <a:r>
              <a:rPr lang="en-US" dirty="0" smtClean="0"/>
              <a:t>Capital Website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05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 Page</a:t>
            </a:r>
          </a:p>
          <a:p>
            <a:r>
              <a:rPr lang="en-US" dirty="0" smtClean="0"/>
              <a:t>County pages</a:t>
            </a:r>
          </a:p>
          <a:p>
            <a:r>
              <a:rPr lang="en-US" dirty="0" smtClean="0"/>
              <a:t>Links</a:t>
            </a:r>
          </a:p>
          <a:p>
            <a:r>
              <a:rPr lang="en-US" dirty="0" smtClean="0"/>
              <a:t>Forms</a:t>
            </a:r>
          </a:p>
          <a:p>
            <a:r>
              <a:rPr lang="en-US" dirty="0" smtClean="0"/>
              <a:t>New Trainings calendar</a:t>
            </a:r>
          </a:p>
          <a:p>
            <a:r>
              <a:rPr lang="en-US" dirty="0" smtClean="0"/>
              <a:t>Desk aids</a:t>
            </a:r>
          </a:p>
          <a:p>
            <a:r>
              <a:rPr lang="en-US" dirty="0" smtClean="0"/>
              <a:t>Past Trainings</a:t>
            </a:r>
          </a:p>
          <a:p>
            <a:r>
              <a:rPr lang="en-US" dirty="0" smtClean="0"/>
              <a:t>Consortium Procedures</a:t>
            </a:r>
          </a:p>
        </p:txBody>
      </p:sp>
    </p:spTree>
    <p:extLst>
      <p:ext uri="{BB962C8B-B14F-4D97-AF65-F5344CB8AC3E}">
        <p14:creationId xmlns:p14="http://schemas.microsoft.com/office/powerpoint/2010/main" val="1464414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Scavenger Hunt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scavenger hunt:</a:t>
            </a:r>
          </a:p>
          <a:p>
            <a:r>
              <a:rPr lang="en-US">
                <a:hlinkClick r:id="rId2"/>
              </a:rPr>
              <a:t>https://</a:t>
            </a:r>
            <a:r>
              <a:rPr lang="en-US" smtClean="0">
                <a:hlinkClick r:id="rId2"/>
              </a:rPr>
              <a:t>capital-im.com/New%20Worker/Website%20Scavenger%20Hunt.pdf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4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Capital Consortium?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507" y="533400"/>
            <a:ext cx="5280573" cy="3767138"/>
          </a:xfrm>
        </p:spPr>
      </p:pic>
    </p:spTree>
    <p:extLst>
      <p:ext uri="{BB962C8B-B14F-4D97-AF65-F5344CB8AC3E}">
        <p14:creationId xmlns:p14="http://schemas.microsoft.com/office/powerpoint/2010/main" val="398099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267200"/>
            <a:ext cx="6554867" cy="22098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a consortium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2971800"/>
          </a:xfrm>
        </p:spPr>
        <p:txBody>
          <a:bodyPr/>
          <a:lstStyle/>
          <a:p>
            <a:r>
              <a:rPr lang="en-US" dirty="0" smtClean="0"/>
              <a:t>A consortium is a group of counties that cooperate to administer IM programs for all the counties in the consortium</a:t>
            </a:r>
          </a:p>
          <a:p>
            <a:r>
              <a:rPr lang="en-US" dirty="0" smtClean="0"/>
              <a:t>They operate a shared call center</a:t>
            </a:r>
          </a:p>
          <a:p>
            <a:r>
              <a:rPr lang="en-US" dirty="0" smtClean="0"/>
              <a:t>They share some workload across the counties</a:t>
            </a:r>
          </a:p>
          <a:p>
            <a:r>
              <a:rPr lang="en-US" dirty="0" smtClean="0"/>
              <a:t>They are managed by a group of supervisors from all of the counties in the consortium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168162"/>
            <a:ext cx="7097116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59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</a:t>
            </a:r>
            <a:r>
              <a:rPr lang="en-US" dirty="0"/>
              <a:t>the consortium came to </a:t>
            </a:r>
            <a:r>
              <a:rPr lang="en-US" dirty="0" smtClean="0"/>
              <a:t>be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 consortiums were formed as part of the State of WI 2011-2013 budget bill.</a:t>
            </a:r>
          </a:p>
          <a:p>
            <a:r>
              <a:rPr lang="en-US" dirty="0" smtClean="0"/>
              <a:t>The consortiums were formed to adapt to changing technology and customer needs, provide better customer service, and provide cost savings to the state and county governments.</a:t>
            </a:r>
          </a:p>
          <a:p>
            <a:r>
              <a:rPr lang="en-US" dirty="0" smtClean="0"/>
              <a:t>Consortiums were formed so that counties were in close proximity to each other, and caseloads would be approximately the same size.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53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See what can be accomplished when we work together?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is the 2</a:t>
            </a:r>
            <a:r>
              <a:rPr lang="en-US" baseline="30000" dirty="0" smtClean="0"/>
              <a:t>nd</a:t>
            </a:r>
            <a:r>
              <a:rPr lang="en-US" dirty="0" smtClean="0"/>
              <a:t> biggest consortium in WI (MILES [Milwaukee County] is the biggest)</a:t>
            </a:r>
          </a:p>
          <a:p>
            <a:r>
              <a:rPr lang="en-US" dirty="0" smtClean="0"/>
              <a:t>Total cases in Capital - 83,135 </a:t>
            </a:r>
          </a:p>
          <a:p>
            <a:r>
              <a:rPr lang="en-US" dirty="0" smtClean="0"/>
              <a:t>Family cases in Capital - 59,581 </a:t>
            </a:r>
          </a:p>
          <a:p>
            <a:r>
              <a:rPr lang="en-US" dirty="0" smtClean="0"/>
              <a:t>Elderly, Blind, Disabled cases in Capital- 23,554</a:t>
            </a:r>
          </a:p>
          <a:p>
            <a:r>
              <a:rPr lang="en-US" dirty="0" smtClean="0"/>
              <a:t>Calls in 2017- Capital answered 283,692 calls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025561"/>
              </p:ext>
            </p:extLst>
          </p:nvPr>
        </p:nvGraphicFramePr>
        <p:xfrm>
          <a:off x="228600" y="3429000"/>
          <a:ext cx="7772399" cy="1307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8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560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Average per month: Calls Received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 per month: Calls Answered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Average per month: Answer Rate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99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2017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26,981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23,641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87.71%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15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County vs. Consortium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the Consortium strives to share the workload as much as possible, some work needs to be done at the county level.</a:t>
            </a:r>
          </a:p>
          <a:p>
            <a:r>
              <a:rPr lang="en-US" dirty="0" smtClean="0"/>
              <a:t>What needs to be done at the county level?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43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County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Child Care- applications, renewals, and authorizations need to be done by a worker in the county of residence</a:t>
            </a:r>
          </a:p>
          <a:p>
            <a:r>
              <a:rPr lang="en-US" dirty="0" smtClean="0"/>
              <a:t>Federally Funded Marketplace (FFM) apps(Processed by Dane/Sheboygan only)</a:t>
            </a:r>
          </a:p>
          <a:p>
            <a:r>
              <a:rPr lang="en-US" dirty="0" smtClean="0"/>
              <a:t>Long </a:t>
            </a:r>
            <a:r>
              <a:rPr lang="en-US" dirty="0"/>
              <a:t>T</a:t>
            </a:r>
            <a:r>
              <a:rPr lang="en-US" dirty="0" smtClean="0"/>
              <a:t>erm Care Health Care apps</a:t>
            </a:r>
          </a:p>
          <a:p>
            <a:r>
              <a:rPr lang="en-US" dirty="0" smtClean="0"/>
              <a:t>Local duties like- Lobby services-vault cards, Homeless mail, drug testing, Good cause determinations, and other local services</a:t>
            </a:r>
          </a:p>
          <a:p>
            <a:r>
              <a:rPr lang="en-US" dirty="0" smtClean="0"/>
              <a:t>Management/Supervision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32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Consortium tasks- what we can cooperate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Call Center Anywhere (CCA)- some queues are county specific, but most calls come through general/EBD and are shared</a:t>
            </a:r>
          </a:p>
          <a:p>
            <a:r>
              <a:rPr lang="en-US" dirty="0" smtClean="0"/>
              <a:t>Workload processing- FoodShare On Demand apps, documents, Six Month Report Forms, renewals, changes, Discrepancies, 10/30 day lists</a:t>
            </a:r>
          </a:p>
          <a:p>
            <a:r>
              <a:rPr lang="en-US" dirty="0" smtClean="0"/>
              <a:t>Training- Training at Consortium Meetings, new worker training over </a:t>
            </a:r>
            <a:r>
              <a:rPr lang="en-US" dirty="0" smtClean="0"/>
              <a:t>Zoom</a:t>
            </a:r>
            <a:endParaRPr lang="en-US" dirty="0" smtClean="0"/>
          </a:p>
          <a:p>
            <a:r>
              <a:rPr lang="en-US" dirty="0"/>
              <a:t>Fraud- Sheboygan, Dodge, and Richland do their own Fraud. Other counties share Dane Fraud Dept. </a:t>
            </a:r>
            <a:endParaRPr lang="en-US" dirty="0" smtClean="0"/>
          </a:p>
          <a:p>
            <a:r>
              <a:rPr lang="en-US" dirty="0" smtClean="0"/>
              <a:t>Worker </a:t>
            </a:r>
            <a:r>
              <a:rPr lang="en-US" dirty="0"/>
              <a:t>a</a:t>
            </a:r>
            <a:r>
              <a:rPr lang="en-US" dirty="0" smtClean="0"/>
              <a:t>ssistance- Help Queue, Problem Resolution Team inbox, Lead coverage for absent workers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2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work assigned?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level- Worker caseloads</a:t>
            </a:r>
          </a:p>
          <a:p>
            <a:r>
              <a:rPr lang="en-US" dirty="0" smtClean="0"/>
              <a:t>Team level- supervisor unit- Team Day</a:t>
            </a:r>
          </a:p>
          <a:p>
            <a:r>
              <a:rPr lang="en-US" dirty="0" smtClean="0"/>
              <a:t>County level- FFMs, CC apps, HC only apps</a:t>
            </a:r>
          </a:p>
          <a:p>
            <a:r>
              <a:rPr lang="en-US" dirty="0" smtClean="0"/>
              <a:t>Consortium level- FSOD, Consortium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0971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1011</TotalTime>
  <Words>636</Words>
  <Application>Microsoft Office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Times New Roman</vt:lpstr>
      <vt:lpstr>Wingdings 3</vt:lpstr>
      <vt:lpstr>Slice</vt:lpstr>
      <vt:lpstr>Orientation to the Capital Consortium</vt:lpstr>
      <vt:lpstr>What is the Capital Consortium?</vt:lpstr>
      <vt:lpstr>What does a consortium do?</vt:lpstr>
      <vt:lpstr>How the consortium came to be </vt:lpstr>
      <vt:lpstr>See what can be accomplished when we work together?</vt:lpstr>
      <vt:lpstr>County vs. Consortium</vt:lpstr>
      <vt:lpstr>County tasks</vt:lpstr>
      <vt:lpstr>Consortium tasks- what we can cooperate on</vt:lpstr>
      <vt:lpstr>How is work assigned?</vt:lpstr>
      <vt:lpstr>Who keeps track of all of this?</vt:lpstr>
      <vt:lpstr>Tracking at the county level</vt:lpstr>
      <vt:lpstr>Tracking at the consortium level</vt:lpstr>
      <vt:lpstr>How are work assignments communicated?</vt:lpstr>
      <vt:lpstr>How do we communicate with each other?</vt:lpstr>
      <vt:lpstr>Website</vt:lpstr>
      <vt:lpstr>Website Scavenger Hunt</vt:lpstr>
    </vt:vector>
  </TitlesOfParts>
  <Company>Dane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to the Capital Consortium</dc:title>
  <dc:creator>Chorlton, Adam</dc:creator>
  <cp:lastModifiedBy>Corcoran, Joan</cp:lastModifiedBy>
  <cp:revision>42</cp:revision>
  <dcterms:created xsi:type="dcterms:W3CDTF">2017-11-27T16:38:20Z</dcterms:created>
  <dcterms:modified xsi:type="dcterms:W3CDTF">2021-10-29T20:29:26Z</dcterms:modified>
</cp:coreProperties>
</file>