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cap="none" dirty="0" smtClean="0"/>
              <a:t>PIN LINKING</a:t>
            </a:r>
            <a:endParaRPr lang="en-US" sz="8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32257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Best Practices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chemeClr val="bg2"/>
                </a:solidFill>
              </a:rPr>
              <a:t>July 2020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What else may cause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11185"/>
            <a:ext cx="10820400" cy="40241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Avoid saving SSNs or names in the alias field on the household members screen in CARES if they are not actual aliases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SSNs may be sent through other interfaces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The wrong SSN may be updated on the employment page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		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The primary person cannot be deleted from a case, and changing the primary person can have other negative impacts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Always contact the PRT prior to changing the PP on a case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Other Issues - Highway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65" y="3660129"/>
            <a:ext cx="3574472" cy="11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" y="1496291"/>
            <a:ext cx="10957560" cy="4497184"/>
          </a:xfrm>
          <a:scene3d>
            <a:camera prst="isometricTopUp"/>
            <a:lightRig rig="threePt" dir="t"/>
          </a:scene3d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Picture 4" descr="questions mots interrogatifs question wor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67" y="1978429"/>
            <a:ext cx="5851823" cy="33167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HeroicExtremeRightFacing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6" name="Picture 5" descr="Itihaasas are Not Myths..Read on: Ravana's Air Plane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8" y="1886990"/>
            <a:ext cx="4824408" cy="3890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55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 we want to keep the same PIN?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PINs track eligibility history in CARES, overpayments, SSI eligibility, and FS clocks for TLBs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Changing a PIN can cause systems to get out of synch, and information may not be updated accurately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Changing a PIN for the primary person on the case will cause a new EBT card to be issued and may cause other system errors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Child Care authorizations are PIN based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Multiple PINs create multiple MA ID numbers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792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Good Pin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The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good PIN</a:t>
            </a:r>
            <a:r>
              <a:rPr lang="en-US" sz="4400" dirty="0" smtClean="0">
                <a:solidFill>
                  <a:srgbClr val="C00000"/>
                </a:solidFill>
              </a:rPr>
              <a:t> is usually the PIN that was original created, has the most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eligibility history on it, and may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or may not have the SSN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</a:rPr>
              <a:t>a</a:t>
            </a:r>
            <a:r>
              <a:rPr lang="en-US" sz="4400" dirty="0" smtClean="0">
                <a:solidFill>
                  <a:srgbClr val="C00000"/>
                </a:solidFill>
              </a:rPr>
              <a:t>ttached to it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7" name="Picture 6" descr="Thumbs Up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76" y="3907864"/>
            <a:ext cx="3790604" cy="26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Bad Pin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4000" b="1" dirty="0" smtClean="0">
                <a:solidFill>
                  <a:srgbClr val="C00000"/>
                </a:solidFill>
              </a:rPr>
              <a:t>bad PIN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is any subsequent PIN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created after the original one and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usually has the least eligibility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history on it</a:t>
            </a:r>
            <a:endParaRPr lang="en-US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4000" b="1" dirty="0" smtClean="0">
                <a:solidFill>
                  <a:srgbClr val="C00000"/>
                </a:solidFill>
              </a:rPr>
              <a:t>bad PIN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may or may not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have the SSN assigned to it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Smili Smiley Smiliy Daumen - Kostenloses Bild auf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58" y="3782181"/>
            <a:ext cx="3726180" cy="29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Uncleared</a:t>
            </a:r>
            <a:r>
              <a:rPr lang="en-US" sz="4800" dirty="0" smtClean="0"/>
              <a:t> pin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A temporary PIN usually created before an RFA is processed that has not been cleared 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Since these have not been cleared, they cannot be linked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No need to report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uncleared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 PINs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can we prevent pin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When processing an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 application or doing a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   person add, search for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 the person by name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 and SSN first to determine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 if the person is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 known to CWW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105" y="2759826"/>
            <a:ext cx="5363095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what else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0599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When missing information on an application, such as the Social Security Number or Date of Birth: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Do extra research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Can we find the SSN or DOB in CWW or KIDS?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Search the address to possibly find other cases with the person on it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42" y="4462456"/>
            <a:ext cx="9330516" cy="20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Requesting a pin link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38749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Make sure the correct PIN is on the case:</a:t>
            </a:r>
            <a:endParaRPr lang="en-US" sz="2800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Determine the good and bad PINs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Delete the individual with the bad PIN completely from the case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Add them back on the case, choosing the individual with the correct PIN at clearance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Email the PRT: Specify which is the good and bad PIN, and include relevant case numbers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PRT will forward the request to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CARES Call Center for the PINs to be linked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4" name="Picture 3" descr="To corridor, or not to corridor: size is the ques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4749381"/>
            <a:ext cx="3732414" cy="17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things to 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When adding an old “good” PIN back to a case, make sure all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NON-FINANCIAL AND FINANCIAL INFORMATION </a:t>
            </a:r>
            <a:r>
              <a:rPr lang="en-US" dirty="0" smtClean="0">
                <a:solidFill>
                  <a:srgbClr val="FF0000"/>
                </a:solidFill>
              </a:rPr>
              <a:t>is updated on the PIN being added, then request the link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Linking these PINs will update Forward Health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interchange (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 appropriately 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Never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delete one individual and add another individual as a one step process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First delete the person completely, then add the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orrect person back on the case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746</TotalTime>
  <Words>553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Vapor Trail</vt:lpstr>
      <vt:lpstr>PIN LINKING</vt:lpstr>
      <vt:lpstr>Why do we want to keep the same PIN?</vt:lpstr>
      <vt:lpstr>Good Pin</vt:lpstr>
      <vt:lpstr>Bad Pin</vt:lpstr>
      <vt:lpstr>Uncleared pin</vt:lpstr>
      <vt:lpstr>How can we prevent pin issues?</vt:lpstr>
      <vt:lpstr>And what else can we do?</vt:lpstr>
      <vt:lpstr>Requesting a pin link</vt:lpstr>
      <vt:lpstr>Other things to consider…</vt:lpstr>
      <vt:lpstr>And What else may cause issues?</vt:lpstr>
      <vt:lpstr>PowerPoint Presentation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 LINKING</dc:title>
  <dc:creator>Kauss, Cortney</dc:creator>
  <cp:lastModifiedBy>Johnson, Robyn</cp:lastModifiedBy>
  <cp:revision>44</cp:revision>
  <dcterms:created xsi:type="dcterms:W3CDTF">2020-06-11T14:04:58Z</dcterms:created>
  <dcterms:modified xsi:type="dcterms:W3CDTF">2020-07-23T13:47:14Z</dcterms:modified>
</cp:coreProperties>
</file>