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2" r:id="rId8"/>
    <p:sldId id="263" r:id="rId9"/>
    <p:sldId id="273" r:id="rId10"/>
    <p:sldId id="264" r:id="rId11"/>
    <p:sldId id="271" r:id="rId12"/>
    <p:sldId id="265" r:id="rId13"/>
    <p:sldId id="270" r:id="rId14"/>
    <p:sldId id="266" r:id="rId15"/>
    <p:sldId id="267" r:id="rId16"/>
    <p:sldId id="274" r:id="rId17"/>
    <p:sldId id="268" r:id="rId18"/>
    <p:sldId id="269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4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076D-1B16-46A2-8864-5D8D7607714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70C9-1670-4C10-BADC-61FD7189D59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076D-1B16-46A2-8864-5D8D7607714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70C9-1670-4C10-BADC-61FD7189D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076D-1B16-46A2-8864-5D8D7607714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70C9-1670-4C10-BADC-61FD7189D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076D-1B16-46A2-8864-5D8D7607714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70C9-1670-4C10-BADC-61FD7189D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076D-1B16-46A2-8864-5D8D7607714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70C9-1670-4C10-BADC-61FD7189D59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076D-1B16-46A2-8864-5D8D7607714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70C9-1670-4C10-BADC-61FD7189D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076D-1B16-46A2-8864-5D8D7607714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70C9-1670-4C10-BADC-61FD7189D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076D-1B16-46A2-8864-5D8D7607714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70C9-1670-4C10-BADC-61FD7189D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076D-1B16-46A2-8864-5D8D7607714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70C9-1670-4C10-BADC-61FD7189D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076D-1B16-46A2-8864-5D8D7607714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70C9-1670-4C10-BADC-61FD7189D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076D-1B16-46A2-8864-5D8D7607714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20270C9-1670-4C10-BADC-61FD7189D59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DF076D-1B16-46A2-8864-5D8D7607714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0270C9-1670-4C10-BADC-61FD7189D598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851648" cy="1905000"/>
          </a:xfrm>
        </p:spPr>
        <p:txBody>
          <a:bodyPr/>
          <a:lstStyle/>
          <a:p>
            <a:pPr algn="ctr"/>
            <a:r>
              <a:rPr lang="en-US" dirty="0" smtClean="0"/>
              <a:t>Time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7854696" cy="1828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October 2019</a:t>
            </a:r>
          </a:p>
        </p:txBody>
      </p:sp>
      <p:pic>
        <p:nvPicPr>
          <p:cNvPr id="4" name="Picture 3" descr="Cómo conseguir una mañana “super productiva” - el mundo d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14600"/>
            <a:ext cx="4572000" cy="407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0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Self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Be aware of your strengths and use them to your advantage to increase output and productivity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Be aware of your weaknesses and the areas you are not as strong 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Do not focus or dwell on comparing yourself to other workers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There are many different work styles that can be successful</a:t>
            </a:r>
          </a:p>
        </p:txBody>
      </p:sp>
    </p:spTree>
    <p:extLst>
      <p:ext uri="{BB962C8B-B14F-4D97-AF65-F5344CB8AC3E}">
        <p14:creationId xmlns:p14="http://schemas.microsoft.com/office/powerpoint/2010/main" val="426730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Self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Ask yourself: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dirty="0" smtClean="0"/>
              <a:t>What is the high point of my day?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dirty="0" smtClean="0"/>
              <a:t>When am I at my best?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Tackle the tough stuff during that time!</a:t>
            </a:r>
            <a:endParaRPr lang="en-US" dirty="0"/>
          </a:p>
        </p:txBody>
      </p:sp>
      <p:pic>
        <p:nvPicPr>
          <p:cNvPr id="4" name="Picture 3" descr="75+ Free Stock Images 3D Human Character Best Collectio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3352800"/>
            <a:ext cx="51435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2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Coping with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Take your allowed breaks and leave your work station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Have a support system and </a:t>
            </a:r>
            <a:r>
              <a:rPr lang="en-US" dirty="0"/>
              <a:t>t</a:t>
            </a:r>
            <a:r>
              <a:rPr lang="en-US" dirty="0" smtClean="0"/>
              <a:t>alk to co-workers, lead workers, or supervisors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Do not over commit yourself </a:t>
            </a:r>
          </a:p>
          <a:p>
            <a:pPr marL="0" indent="0">
              <a:buNone/>
            </a:pPr>
            <a:r>
              <a:rPr lang="en-US" dirty="0" smtClean="0"/>
              <a:t>   and only take on extra work</a:t>
            </a:r>
          </a:p>
          <a:p>
            <a:pPr marL="0" indent="0">
              <a:buNone/>
            </a:pPr>
            <a:r>
              <a:rPr lang="en-US" dirty="0" smtClean="0"/>
              <a:t>   that you can handle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If a case or task feels </a:t>
            </a:r>
          </a:p>
          <a:p>
            <a:pPr marL="0" indent="0">
              <a:buNone/>
            </a:pPr>
            <a:r>
              <a:rPr lang="en-US" dirty="0" smtClean="0"/>
              <a:t>   overwhelming, focus on one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step at a time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 descr="Chronic Stress, Oxidative Stress, Free Radicals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533" y="3276600"/>
            <a:ext cx="4038599" cy="313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Coping with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Keep a positive </a:t>
            </a:r>
            <a:r>
              <a:rPr lang="en-US" dirty="0" smtClean="0"/>
              <a:t>attitude, since </a:t>
            </a:r>
            <a:r>
              <a:rPr lang="en-US" dirty="0"/>
              <a:t>negative thinking will only drain your energy and 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Do not try to control things that are beyond your control, focus on what you can control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Set realistic goals and aim to do your best, not to be perfect</a:t>
            </a:r>
          </a:p>
        </p:txBody>
      </p:sp>
      <p:pic>
        <p:nvPicPr>
          <p:cNvPr id="4" name="Picture 3" descr="Goal Setting Worksheet: How To Achieve Any Goal You Have Se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148625"/>
            <a:ext cx="374332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8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Managing Barriers and Interruptions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 communication with co-workers, supervisors, managers</a:t>
            </a:r>
          </a:p>
          <a:p>
            <a:r>
              <a:rPr lang="en-US" dirty="0" smtClean="0"/>
              <a:t>Available and unavailable time: politely let interrupters know if you are not available during that time</a:t>
            </a:r>
          </a:p>
          <a:p>
            <a:r>
              <a:rPr lang="en-US" dirty="0" smtClean="0"/>
              <a:t>Urgent, valid interruptions may have to be dealt with and schedules or plans changed accordingly</a:t>
            </a:r>
          </a:p>
          <a:p>
            <a:r>
              <a:rPr lang="en-US" dirty="0" smtClean="0"/>
              <a:t>Track the most common interruptions and barriers that affect you daily and think of ways to possibly decrease or eliminate those occurrences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6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Organizing and Utilizing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Have desk aids easily accessible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Create a binder, email folders, or desktop folders to store policy or other information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Keep sites open that may need to be used often: Capital Consortium website, Forward Health, ECF</a:t>
            </a:r>
          </a:p>
          <a:p>
            <a:pPr marL="0" indent="0" algn="ctr">
              <a:buNone/>
            </a:pPr>
            <a:r>
              <a:rPr lang="en-US" sz="2800" dirty="0" smtClean="0"/>
              <a:t>**Establish a system that works and makes sense for you, and use it every day**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tay With What Works, Not What You Want To Work - UpsideTr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312035"/>
            <a:ext cx="5943600" cy="151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0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Daily To Do List Sample</a:t>
            </a:r>
            <a:endParaRPr lang="en-US" dirty="0"/>
          </a:p>
        </p:txBody>
      </p:sp>
      <p:pic>
        <p:nvPicPr>
          <p:cNvPr id="8" name="Content Placeholder 7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35163"/>
            <a:ext cx="6705600" cy="4694237"/>
          </a:xfrm>
        </p:spPr>
      </p:pic>
    </p:spTree>
    <p:extLst>
      <p:ext uri="{BB962C8B-B14F-4D97-AF65-F5344CB8AC3E}">
        <p14:creationId xmlns:p14="http://schemas.microsoft.com/office/powerpoint/2010/main" val="245607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Review Your Workday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What things did you do today that helped make the day successful?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What helps you stay focused?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Where did you get </a:t>
            </a:r>
          </a:p>
          <a:p>
            <a:pPr marL="0" indent="0">
              <a:buNone/>
            </a:pPr>
            <a:r>
              <a:rPr lang="en-US" sz="3600" dirty="0" smtClean="0"/>
              <a:t>   distracted during the day 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and what caused this?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What skills can you work </a:t>
            </a:r>
          </a:p>
          <a:p>
            <a:pPr marL="0" indent="0">
              <a:buNone/>
            </a:pPr>
            <a:r>
              <a:rPr lang="en-US" sz="3600" dirty="0" smtClean="0"/>
              <a:t>   on to be even more </a:t>
            </a:r>
          </a:p>
          <a:p>
            <a:pPr marL="0" indent="0">
              <a:buNone/>
            </a:pPr>
            <a:r>
              <a:rPr lang="en-US" sz="3600" dirty="0" smtClean="0"/>
              <a:t>   productive tomorrow?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 descr="Double Blind Review auf dem Prüfstand: Ein Fallbeispiel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27660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4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5443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Questions or Comments?</a:t>
            </a:r>
            <a:endParaRPr lang="en-US" sz="6000" dirty="0"/>
          </a:p>
        </p:txBody>
      </p:sp>
      <p:pic>
        <p:nvPicPr>
          <p:cNvPr id="4" name="Picture 3" descr="Cover Me Q&amp;A: What's your favorite Muppets cover song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38600"/>
            <a:ext cx="4244502" cy="1781175"/>
          </a:xfrm>
          <a:prstGeom prst="rect">
            <a:avLst/>
          </a:prstGeom>
        </p:spPr>
      </p:pic>
      <p:pic>
        <p:nvPicPr>
          <p:cNvPr id="5" name="Picture 4" descr="We Need Your Comments on Updates to Health Pla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780971"/>
            <a:ext cx="2590800" cy="246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2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Time Management?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The process of organizing and planning how to divide time between specific activities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Exercising conscious control of time spent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Increasing effectiveness, efficiency, and productivity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5387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Why is Good Time Management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</a:t>
            </a:r>
            <a:r>
              <a:rPr lang="en-US" dirty="0" smtClean="0"/>
              <a:t>ccomplish more in a shorter amount of time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Helps create focus, leading to higher levels of career and agency success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</a:t>
            </a:r>
            <a:r>
              <a:rPr lang="en-US" dirty="0" smtClean="0"/>
              <a:t>ost important,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top priority work gets done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Less re-work for yourself and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co-workers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Lowers stress in the workplace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3" descr="Speech on Importance of Time Managem.ent in Students lif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124200"/>
            <a:ext cx="380274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2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Making a schedule or a plan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Prioritizing according to deadlines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Goal setting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Communication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Self-awareness and Self-care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Coping mechanisms/Stress management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Managing barriers and interruptions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Organizing and utilizing resources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821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Schedule and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Set a plan for the day: what do you need to accomplish to be productive and successful?</a:t>
            </a:r>
          </a:p>
          <a:p>
            <a:r>
              <a:rPr lang="en-US" dirty="0" smtClean="0"/>
              <a:t>Be realistic about how much can be included in the day’s plan</a:t>
            </a:r>
          </a:p>
          <a:p>
            <a:r>
              <a:rPr lang="en-US" dirty="0" smtClean="0"/>
              <a:t>Schedule meetings, trainings, or other events on your calendar and set reminders</a:t>
            </a:r>
          </a:p>
          <a:p>
            <a:r>
              <a:rPr lang="en-US" dirty="0" smtClean="0"/>
              <a:t>Manage your day hour by hour or in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specific blocks of time</a:t>
            </a:r>
          </a:p>
          <a:p>
            <a:r>
              <a:rPr lang="en-US" dirty="0" smtClean="0"/>
              <a:t>Be willing to make changes to your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schedule or plan if necessary</a:t>
            </a:r>
            <a:endParaRPr lang="en-US" dirty="0"/>
          </a:p>
        </p:txBody>
      </p:sp>
      <p:pic>
        <p:nvPicPr>
          <p:cNvPr id="4" name="Picture 3" descr="“To do” list or “Wish” list? Planning is the key. - Taylor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724400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4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Setting Goals and Prioritizing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and think about your specific goals at the beginning of each day</a:t>
            </a:r>
          </a:p>
          <a:p>
            <a:r>
              <a:rPr lang="en-US" dirty="0" smtClean="0"/>
              <a:t>Determine the order of importance or priority for each goal</a:t>
            </a:r>
          </a:p>
        </p:txBody>
      </p:sp>
      <p:pic>
        <p:nvPicPr>
          <p:cNvPr id="4" name="Picture 3" descr="Priority - Wooden Tile Imag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429000"/>
            <a:ext cx="5257800" cy="2590800"/>
          </a:xfrm>
          <a:prstGeom prst="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Moderately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22138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Setting Goals and Prioritizing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aware that all goals may not be able to be completed due to unexpected issues that may arise during any workday</a:t>
            </a:r>
          </a:p>
          <a:p>
            <a:endParaRPr lang="en-US" dirty="0" smtClean="0"/>
          </a:p>
          <a:p>
            <a:r>
              <a:rPr lang="en-US" dirty="0" smtClean="0"/>
              <a:t>Identify </a:t>
            </a:r>
            <a:r>
              <a:rPr lang="en-US" dirty="0"/>
              <a:t>goals that could </a:t>
            </a:r>
            <a:r>
              <a:rPr lang="en-US" dirty="0" smtClean="0"/>
              <a:t>wait </a:t>
            </a:r>
          </a:p>
          <a:p>
            <a:pPr marL="0" indent="0">
              <a:buNone/>
            </a:pPr>
            <a:r>
              <a:rPr lang="en-US" dirty="0" smtClean="0"/>
              <a:t>   until </a:t>
            </a:r>
            <a:r>
              <a:rPr lang="en-US" dirty="0"/>
              <a:t>the following day </a:t>
            </a:r>
            <a:r>
              <a:rPr lang="en-US" dirty="0" smtClean="0"/>
              <a:t>and </a:t>
            </a:r>
          </a:p>
          <a:p>
            <a:pPr marL="0" indent="0">
              <a:buNone/>
            </a:pPr>
            <a:r>
              <a:rPr lang="en-US" dirty="0" smtClean="0"/>
              <a:t>   place </a:t>
            </a:r>
            <a:r>
              <a:rPr lang="en-US" dirty="0"/>
              <a:t>them at </a:t>
            </a:r>
            <a:r>
              <a:rPr lang="en-US" dirty="0" smtClean="0"/>
              <a:t>the </a:t>
            </a:r>
            <a:r>
              <a:rPr lang="en-US" dirty="0"/>
              <a:t>end of your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priority list</a:t>
            </a:r>
            <a:endParaRPr lang="en-US" dirty="0"/>
          </a:p>
        </p:txBody>
      </p:sp>
      <p:pic>
        <p:nvPicPr>
          <p:cNvPr id="4" name="Picture 3" descr="Conabor rursus cras / I will try again tomorrow. | From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124200"/>
            <a:ext cx="37719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2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Ask questions to ensure accuracy of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Utilize resources when needed: Help queue, PRT, Handbooks, Operations Memos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Inform Lead Worker or Supervisor when </a:t>
            </a:r>
          </a:p>
          <a:p>
            <a:pPr marL="0" indent="0">
              <a:buNone/>
            </a:pPr>
            <a:r>
              <a:rPr lang="en-US" sz="3600" dirty="0" smtClean="0"/>
              <a:t>   falling behind or unable to complete 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priority tasks</a:t>
            </a:r>
          </a:p>
          <a:p>
            <a:pPr marL="0" indent="0" algn="ctr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53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/>
              <a:t>**Do not be afraid to ask for help**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 descr="5 Image Apps for your Classroom | Ask a Tech Teach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895600"/>
            <a:ext cx="48006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1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877</TotalTime>
  <Words>693</Words>
  <Application>Microsoft Office PowerPoint</Application>
  <PresentationFormat>On-screen Show (4:3)</PresentationFormat>
  <Paragraphs>102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Constantia</vt:lpstr>
      <vt:lpstr>Wingdings</vt:lpstr>
      <vt:lpstr>Wingdings 2</vt:lpstr>
      <vt:lpstr>Flow</vt:lpstr>
      <vt:lpstr>Time Management</vt:lpstr>
      <vt:lpstr>What is Time Management?</vt:lpstr>
      <vt:lpstr>Why is Good Time Management Important?</vt:lpstr>
      <vt:lpstr>Skills</vt:lpstr>
      <vt:lpstr>Schedule and Plan</vt:lpstr>
      <vt:lpstr>Setting Goals and Prioritizing</vt:lpstr>
      <vt:lpstr>Setting Goals and Prioritizing</vt:lpstr>
      <vt:lpstr>Communication</vt:lpstr>
      <vt:lpstr>Communication</vt:lpstr>
      <vt:lpstr>Self Awareness</vt:lpstr>
      <vt:lpstr>Self Awareness</vt:lpstr>
      <vt:lpstr>Coping with Stress</vt:lpstr>
      <vt:lpstr>Coping with Stress</vt:lpstr>
      <vt:lpstr>Managing Barriers and Interruptions</vt:lpstr>
      <vt:lpstr>Organizing and Utilizing Resources</vt:lpstr>
      <vt:lpstr>Daily To Do List Sample</vt:lpstr>
      <vt:lpstr>Review Your Workday</vt:lpstr>
      <vt:lpstr>PowerPoint Presentation</vt:lpstr>
    </vt:vector>
  </TitlesOfParts>
  <Company>Dane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Management</dc:title>
  <dc:creator>Kauss, Cortney</dc:creator>
  <cp:lastModifiedBy>Romens, Margaret</cp:lastModifiedBy>
  <cp:revision>47</cp:revision>
  <cp:lastPrinted>2019-10-28T20:15:04Z</cp:lastPrinted>
  <dcterms:created xsi:type="dcterms:W3CDTF">2018-05-09T16:04:57Z</dcterms:created>
  <dcterms:modified xsi:type="dcterms:W3CDTF">2020-06-25T17:48:25Z</dcterms:modified>
</cp:coreProperties>
</file>