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8" r:id="rId3"/>
    <p:sldId id="259" r:id="rId4"/>
    <p:sldId id="260" r:id="rId5"/>
    <p:sldId id="261" r:id="rId6"/>
    <p:sldId id="262" r:id="rId7"/>
    <p:sldId id="263" r:id="rId8"/>
    <p:sldId id="264" r:id="rId9"/>
    <p:sldId id="277" r:id="rId10"/>
    <p:sldId id="266" r:id="rId11"/>
    <p:sldId id="267" r:id="rId12"/>
    <p:sldId id="268" r:id="rId13"/>
    <p:sldId id="270" r:id="rId14"/>
    <p:sldId id="271" r:id="rId15"/>
    <p:sldId id="272" r:id="rId16"/>
    <p:sldId id="273" r:id="rId17"/>
    <p:sldId id="274"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75" autoAdjust="0"/>
  </p:normalViewPr>
  <p:slideViewPr>
    <p:cSldViewPr>
      <p:cViewPr varScale="1">
        <p:scale>
          <a:sx n="69" d="100"/>
          <a:sy n="69" d="100"/>
        </p:scale>
        <p:origin x="1416"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0DE6C1A2-5FD7-486E-98A0-C527D943A0DE}" type="datetimeFigureOut">
              <a:rPr lang="en-US" smtClean="0"/>
              <a:t>12/28/2023</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69264EFB-222D-4D68-B477-2D7E5262C278}"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E6C1A2-5FD7-486E-98A0-C527D943A0DE}" type="datetimeFigureOut">
              <a:rPr lang="en-US" smtClean="0"/>
              <a:t>12/28/2023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264EFB-222D-4D68-B477-2D7E5262C2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E6C1A2-5FD7-486E-98A0-C527D943A0DE}" type="datetimeFigureOut">
              <a:rPr lang="en-US" smtClean="0"/>
              <a:t>12/28/2023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69264EFB-222D-4D68-B477-2D7E5262C2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E6C1A2-5FD7-486E-98A0-C527D943A0DE}" type="datetimeFigureOut">
              <a:rPr lang="en-US" smtClean="0"/>
              <a:t>12/28/2023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264EFB-222D-4D68-B477-2D7E5262C278}"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0DE6C1A2-5FD7-486E-98A0-C527D943A0DE}" type="datetimeFigureOut">
              <a:rPr lang="en-US" smtClean="0"/>
              <a:t>12/28/2023</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69264EFB-222D-4D68-B477-2D7E5262C278}"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DE6C1A2-5FD7-486E-98A0-C527D943A0DE}" type="datetimeFigureOut">
              <a:rPr lang="en-US" smtClean="0"/>
              <a:t>12/28/2023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264EFB-222D-4D68-B477-2D7E5262C278}"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E6C1A2-5FD7-486E-98A0-C527D943A0DE}" type="datetimeFigureOut">
              <a:rPr lang="en-US" smtClean="0"/>
              <a:t>12/28/2023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264EFB-222D-4D68-B477-2D7E5262C278}"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DE6C1A2-5FD7-486E-98A0-C527D943A0DE}" type="datetimeFigureOut">
              <a:rPr lang="en-US" smtClean="0"/>
              <a:t>12/28/2023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264EFB-222D-4D68-B477-2D7E5262C278}"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0DE6C1A2-5FD7-486E-98A0-C527D943A0DE}" type="datetimeFigureOut">
              <a:rPr lang="en-US" smtClean="0"/>
              <a:t>12/28/2023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264EFB-222D-4D68-B477-2D7E5262C2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E6C1A2-5FD7-486E-98A0-C527D943A0DE}" type="datetimeFigureOut">
              <a:rPr lang="en-US" smtClean="0"/>
              <a:t>12/28/2023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69264EFB-222D-4D68-B477-2D7E5262C278}"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E6C1A2-5FD7-486E-98A0-C527D943A0DE}" type="datetimeFigureOut">
              <a:rPr lang="en-US" smtClean="0"/>
              <a:t>12/28/2023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264EFB-222D-4D68-B477-2D7E5262C278}"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0DE6C1A2-5FD7-486E-98A0-C527D943A0DE}" type="datetimeFigureOut">
              <a:rPr lang="en-US" smtClean="0"/>
              <a:t>12/28/2023</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69264EFB-222D-4D68-B477-2D7E5262C27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85000" lnSpcReduction="10000"/>
          </a:bodyPr>
          <a:lstStyle/>
          <a:p>
            <a:r>
              <a:rPr lang="en-US" dirty="0" smtClean="0"/>
              <a:t>Attachments needed- </a:t>
            </a:r>
            <a:r>
              <a:rPr lang="en-US" dirty="0" smtClean="0"/>
              <a:t>CCC </a:t>
            </a:r>
            <a:r>
              <a:rPr lang="en-US" dirty="0" smtClean="0"/>
              <a:t>schedule, workload report, cheat sheet, Consortium website. </a:t>
            </a:r>
            <a:endParaRPr lang="en-US" dirty="0"/>
          </a:p>
        </p:txBody>
      </p:sp>
      <p:sp>
        <p:nvSpPr>
          <p:cNvPr id="2" name="Title 1"/>
          <p:cNvSpPr>
            <a:spLocks noGrp="1"/>
          </p:cNvSpPr>
          <p:nvPr>
            <p:ph type="title"/>
          </p:nvPr>
        </p:nvSpPr>
        <p:spPr/>
        <p:txBody>
          <a:bodyPr>
            <a:normAutofit fontScale="90000"/>
          </a:bodyPr>
          <a:lstStyle/>
          <a:p>
            <a:r>
              <a:rPr lang="en-US" dirty="0" smtClean="0"/>
              <a:t>Workload Training</a:t>
            </a:r>
            <a:br>
              <a:rPr lang="en-US" dirty="0" smtClean="0"/>
            </a:br>
            <a:r>
              <a:rPr lang="en-US" dirty="0" smtClean="0"/>
              <a:t>Your day at the job center when not on </a:t>
            </a:r>
            <a:r>
              <a:rPr lang="en-US" dirty="0" smtClean="0"/>
              <a:t>CCC</a:t>
            </a:r>
            <a:endParaRPr lang="en-US" dirty="0"/>
          </a:p>
        </p:txBody>
      </p:sp>
    </p:spTree>
    <p:extLst>
      <p:ext uri="{BB962C8B-B14F-4D97-AF65-F5344CB8AC3E}">
        <p14:creationId xmlns:p14="http://schemas.microsoft.com/office/powerpoint/2010/main" val="31841411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dirty="0" smtClean="0"/>
              <a:t>Thursday weekly team meeting 8:15-9am </a:t>
            </a:r>
          </a:p>
          <a:p>
            <a:r>
              <a:rPr lang="en-US" sz="3600" dirty="0" smtClean="0"/>
              <a:t>Thursday Monthly consortia 1-3:30pm in JCO ballroom</a:t>
            </a:r>
            <a:endParaRPr lang="en-US" sz="3600" dirty="0"/>
          </a:p>
          <a:p>
            <a:r>
              <a:rPr lang="en-US" sz="3600" dirty="0" smtClean="0"/>
              <a:t>See Dane schedules</a:t>
            </a:r>
          </a:p>
        </p:txBody>
      </p:sp>
      <p:sp>
        <p:nvSpPr>
          <p:cNvPr id="2" name="Title 1"/>
          <p:cNvSpPr>
            <a:spLocks noGrp="1"/>
          </p:cNvSpPr>
          <p:nvPr>
            <p:ph type="title"/>
          </p:nvPr>
        </p:nvSpPr>
        <p:spPr/>
        <p:txBody>
          <a:bodyPr/>
          <a:lstStyle/>
          <a:p>
            <a:r>
              <a:rPr lang="en-US" dirty="0" smtClean="0"/>
              <a:t>Meeting days</a:t>
            </a:r>
            <a:endParaRPr lang="en-US" dirty="0"/>
          </a:p>
        </p:txBody>
      </p:sp>
    </p:spTree>
    <p:extLst>
      <p:ext uri="{BB962C8B-B14F-4D97-AF65-F5344CB8AC3E}">
        <p14:creationId xmlns:p14="http://schemas.microsoft.com/office/powerpoint/2010/main" val="816215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600" dirty="0" smtClean="0"/>
              <a:t>CCC </a:t>
            </a:r>
            <a:r>
              <a:rPr lang="en-US" sz="3600" dirty="0" smtClean="0"/>
              <a:t>will not be open from 8-9.</a:t>
            </a:r>
          </a:p>
          <a:p>
            <a:r>
              <a:rPr lang="en-US" sz="3600" dirty="0" smtClean="0"/>
              <a:t>Your protected time may be slightly different.</a:t>
            </a:r>
          </a:p>
          <a:p>
            <a:r>
              <a:rPr lang="en-US" sz="3600" dirty="0" smtClean="0"/>
              <a:t>You will either attend a unit meeting with your supervisor unit, or a large group training.</a:t>
            </a:r>
          </a:p>
          <a:p>
            <a:endParaRPr lang="en-US" dirty="0"/>
          </a:p>
        </p:txBody>
      </p:sp>
      <p:sp>
        <p:nvSpPr>
          <p:cNvPr id="2" name="Title 1"/>
          <p:cNvSpPr>
            <a:spLocks noGrp="1"/>
          </p:cNvSpPr>
          <p:nvPr>
            <p:ph type="title"/>
          </p:nvPr>
        </p:nvSpPr>
        <p:spPr/>
        <p:txBody>
          <a:bodyPr/>
          <a:lstStyle/>
          <a:p>
            <a:r>
              <a:rPr lang="en-US" dirty="0" smtClean="0"/>
              <a:t>AM Meetings</a:t>
            </a:r>
            <a:endParaRPr lang="en-US" dirty="0"/>
          </a:p>
        </p:txBody>
      </p:sp>
    </p:spTree>
    <p:extLst>
      <p:ext uri="{BB962C8B-B14F-4D97-AF65-F5344CB8AC3E}">
        <p14:creationId xmlns:p14="http://schemas.microsoft.com/office/powerpoint/2010/main" val="1940096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800" dirty="0" smtClean="0"/>
              <a:t>There will be an all staff meeting from 1-3:30 in the ball room. </a:t>
            </a:r>
          </a:p>
          <a:p>
            <a:r>
              <a:rPr lang="en-US" sz="2800" dirty="0" smtClean="0"/>
              <a:t>CCC </a:t>
            </a:r>
            <a:r>
              <a:rPr lang="en-US" sz="2800" dirty="0" smtClean="0"/>
              <a:t>will be closed from 8-9am, and 12-4pm.</a:t>
            </a:r>
          </a:p>
          <a:p>
            <a:r>
              <a:rPr lang="en-US" sz="2800" dirty="0" smtClean="0"/>
              <a:t>Daily Priorities should be done on your protected time.</a:t>
            </a:r>
          </a:p>
          <a:p>
            <a:r>
              <a:rPr lang="en-US" sz="2800" dirty="0" smtClean="0"/>
              <a:t>All staff will go on </a:t>
            </a:r>
            <a:r>
              <a:rPr lang="en-US" sz="2800" dirty="0" smtClean="0"/>
              <a:t>CCC </a:t>
            </a:r>
            <a:r>
              <a:rPr lang="en-US" sz="2800" dirty="0" smtClean="0"/>
              <a:t>from 9-12.</a:t>
            </a:r>
          </a:p>
          <a:p>
            <a:r>
              <a:rPr lang="en-US" sz="2800" dirty="0" smtClean="0"/>
              <a:t>All staff will go on lunch from 12:15-1.</a:t>
            </a:r>
            <a:endParaRPr lang="en-US" sz="2800" dirty="0"/>
          </a:p>
        </p:txBody>
      </p:sp>
      <p:sp>
        <p:nvSpPr>
          <p:cNvPr id="2" name="Title 1"/>
          <p:cNvSpPr>
            <a:spLocks noGrp="1"/>
          </p:cNvSpPr>
          <p:nvPr>
            <p:ph type="title"/>
          </p:nvPr>
        </p:nvSpPr>
        <p:spPr/>
        <p:txBody>
          <a:bodyPr/>
          <a:lstStyle/>
          <a:p>
            <a:r>
              <a:rPr lang="en-US" dirty="0" smtClean="0"/>
              <a:t>Monthly </a:t>
            </a:r>
            <a:endParaRPr lang="en-US" dirty="0"/>
          </a:p>
        </p:txBody>
      </p:sp>
    </p:spTree>
    <p:extLst>
      <p:ext uri="{BB962C8B-B14F-4D97-AF65-F5344CB8AC3E}">
        <p14:creationId xmlns:p14="http://schemas.microsoft.com/office/powerpoint/2010/main" val="1251674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200" dirty="0" smtClean="0"/>
              <a:t>If you are scheduled to work at the front desk you will be there from 7:45-12:15, or 12-4:30 based on your start time. </a:t>
            </a:r>
          </a:p>
          <a:p>
            <a:r>
              <a:rPr lang="en-US" sz="3200" dirty="0" smtClean="0"/>
              <a:t>Your protected time will be before or after your FD shift- See FD schedule. </a:t>
            </a:r>
          </a:p>
          <a:p>
            <a:r>
              <a:rPr lang="en-US" sz="3200" dirty="0" smtClean="0"/>
              <a:t>If there are issues you need help with you should contact the Lobby Lead.</a:t>
            </a:r>
            <a:endParaRPr lang="en-US" sz="3200" dirty="0"/>
          </a:p>
        </p:txBody>
      </p:sp>
      <p:sp>
        <p:nvSpPr>
          <p:cNvPr id="2" name="Title 1"/>
          <p:cNvSpPr>
            <a:spLocks noGrp="1"/>
          </p:cNvSpPr>
          <p:nvPr>
            <p:ph type="title"/>
          </p:nvPr>
        </p:nvSpPr>
        <p:spPr/>
        <p:txBody>
          <a:bodyPr/>
          <a:lstStyle/>
          <a:p>
            <a:r>
              <a:rPr lang="en-US" dirty="0" smtClean="0"/>
              <a:t>Front desk/OCL</a:t>
            </a:r>
            <a:endParaRPr lang="en-US" dirty="0"/>
          </a:p>
        </p:txBody>
      </p:sp>
    </p:spTree>
    <p:extLst>
      <p:ext uri="{BB962C8B-B14F-4D97-AF65-F5344CB8AC3E}">
        <p14:creationId xmlns:p14="http://schemas.microsoft.com/office/powerpoint/2010/main" val="254563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400" dirty="0" smtClean="0"/>
              <a:t>If you are the On Call Lobby worker you will get on </a:t>
            </a:r>
            <a:r>
              <a:rPr lang="en-US" sz="2400" dirty="0" smtClean="0"/>
              <a:t>CCC </a:t>
            </a:r>
            <a:r>
              <a:rPr lang="en-US" sz="2400" dirty="0" smtClean="0"/>
              <a:t>and take calls until you are given another assignment by a lead worker.</a:t>
            </a:r>
          </a:p>
          <a:p>
            <a:r>
              <a:rPr lang="en-US" sz="2400" dirty="0" smtClean="0"/>
              <a:t>These may include: helping if the front desk is backed up, working program adds, using language line for translation with front desk customers, etc. </a:t>
            </a:r>
            <a:endParaRPr lang="en-US" sz="2400" dirty="0"/>
          </a:p>
        </p:txBody>
      </p:sp>
      <p:sp>
        <p:nvSpPr>
          <p:cNvPr id="2" name="Title 1"/>
          <p:cNvSpPr>
            <a:spLocks noGrp="1"/>
          </p:cNvSpPr>
          <p:nvPr>
            <p:ph type="title"/>
          </p:nvPr>
        </p:nvSpPr>
        <p:spPr/>
        <p:txBody>
          <a:bodyPr/>
          <a:lstStyle/>
          <a:p>
            <a:r>
              <a:rPr lang="en-US" dirty="0" smtClean="0"/>
              <a:t>OCL</a:t>
            </a:r>
            <a:endParaRPr lang="en-US" dirty="0"/>
          </a:p>
        </p:txBody>
      </p:sp>
    </p:spTree>
    <p:extLst>
      <p:ext uri="{BB962C8B-B14F-4D97-AF65-F5344CB8AC3E}">
        <p14:creationId xmlns:p14="http://schemas.microsoft.com/office/powerpoint/2010/main" val="1919717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200" dirty="0" smtClean="0"/>
              <a:t>Start with your daily priorities.</a:t>
            </a:r>
          </a:p>
          <a:p>
            <a:r>
              <a:rPr lang="en-US" sz="3200" dirty="0" smtClean="0"/>
              <a:t>Process alerts every day, and delete out alerts that don’t need action.</a:t>
            </a:r>
          </a:p>
          <a:p>
            <a:r>
              <a:rPr lang="en-US" sz="3200" dirty="0" smtClean="0"/>
              <a:t>Process oldest items first.</a:t>
            </a:r>
          </a:p>
          <a:p>
            <a:r>
              <a:rPr lang="en-US" sz="3200" dirty="0" smtClean="0"/>
              <a:t>If renewals are early-process anyway unless it is for next month and we are before AA.</a:t>
            </a:r>
          </a:p>
          <a:p>
            <a:r>
              <a:rPr lang="en-US" sz="3200" dirty="0" smtClean="0"/>
              <a:t>Where can you find this: Consortium Procedures-on the website. </a:t>
            </a:r>
            <a:endParaRPr lang="en-US" sz="3200" dirty="0"/>
          </a:p>
        </p:txBody>
      </p:sp>
      <p:sp>
        <p:nvSpPr>
          <p:cNvPr id="2" name="Title 1"/>
          <p:cNvSpPr>
            <a:spLocks noGrp="1"/>
          </p:cNvSpPr>
          <p:nvPr>
            <p:ph type="title"/>
          </p:nvPr>
        </p:nvSpPr>
        <p:spPr/>
        <p:txBody>
          <a:bodyPr>
            <a:normAutofit/>
          </a:bodyPr>
          <a:lstStyle/>
          <a:p>
            <a:r>
              <a:rPr lang="en-US" dirty="0" smtClean="0"/>
              <a:t>Tips and tricks</a:t>
            </a:r>
            <a:endParaRPr lang="en-US" dirty="0"/>
          </a:p>
        </p:txBody>
      </p:sp>
    </p:spTree>
    <p:extLst>
      <p:ext uri="{BB962C8B-B14F-4D97-AF65-F5344CB8AC3E}">
        <p14:creationId xmlns:p14="http://schemas.microsoft.com/office/powerpoint/2010/main" val="1706584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dirty="0" smtClean="0"/>
              <a:t>What are the work items you need to check? </a:t>
            </a:r>
          </a:p>
          <a:p>
            <a:r>
              <a:rPr lang="en-US" sz="3600" dirty="0" smtClean="0"/>
              <a:t>Where in CWW do you look for these? </a:t>
            </a:r>
            <a:endParaRPr lang="en-US" sz="3600" dirty="0"/>
          </a:p>
        </p:txBody>
      </p:sp>
      <p:sp>
        <p:nvSpPr>
          <p:cNvPr id="2" name="Title 1"/>
          <p:cNvSpPr>
            <a:spLocks noGrp="1"/>
          </p:cNvSpPr>
          <p:nvPr>
            <p:ph type="title"/>
          </p:nvPr>
        </p:nvSpPr>
        <p:spPr/>
        <p:txBody>
          <a:bodyPr/>
          <a:lstStyle/>
          <a:p>
            <a:r>
              <a:rPr lang="en-US" dirty="0" smtClean="0"/>
              <a:t>QUIZ</a:t>
            </a:r>
            <a:endParaRPr lang="en-US" dirty="0"/>
          </a:p>
        </p:txBody>
      </p:sp>
    </p:spTree>
    <p:extLst>
      <p:ext uri="{BB962C8B-B14F-4D97-AF65-F5344CB8AC3E}">
        <p14:creationId xmlns:p14="http://schemas.microsoft.com/office/powerpoint/2010/main" val="1751625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dirty="0" smtClean="0"/>
              <a:t>My Tasks-Access </a:t>
            </a:r>
            <a:r>
              <a:rPr lang="en-US" sz="3600" dirty="0"/>
              <a:t>changes, Documents, </a:t>
            </a:r>
            <a:r>
              <a:rPr lang="en-US" sz="3600" dirty="0" smtClean="0"/>
              <a:t>Fair Hearing Appeals </a:t>
            </a:r>
            <a:r>
              <a:rPr lang="en-US" sz="3600" dirty="0"/>
              <a:t>assigned to you.  </a:t>
            </a:r>
            <a:endParaRPr lang="en-US" sz="3600" dirty="0" smtClean="0"/>
          </a:p>
          <a:p>
            <a:r>
              <a:rPr lang="en-US" sz="3600" dirty="0" smtClean="0"/>
              <a:t>Dashboard-Apps, Documents, Access Renewals, Access SMRFs, SWICA, Prisoner, UIB, and SOLQ discrepancies. </a:t>
            </a:r>
            <a:endParaRPr lang="en-US" sz="3600" dirty="0"/>
          </a:p>
        </p:txBody>
      </p:sp>
      <p:sp>
        <p:nvSpPr>
          <p:cNvPr id="2" name="Title 1"/>
          <p:cNvSpPr>
            <a:spLocks noGrp="1"/>
          </p:cNvSpPr>
          <p:nvPr>
            <p:ph type="title"/>
          </p:nvPr>
        </p:nvSpPr>
        <p:spPr/>
        <p:txBody>
          <a:bodyPr/>
          <a:lstStyle/>
          <a:p>
            <a:r>
              <a:rPr lang="en-US" dirty="0" smtClean="0"/>
              <a:t>CWW Homepage</a:t>
            </a:r>
            <a:endParaRPr lang="en-US" dirty="0"/>
          </a:p>
        </p:txBody>
      </p:sp>
    </p:spTree>
    <p:extLst>
      <p:ext uri="{BB962C8B-B14F-4D97-AF65-F5344CB8AC3E}">
        <p14:creationId xmlns:p14="http://schemas.microsoft.com/office/powerpoint/2010/main" val="2064306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600" dirty="0"/>
              <a:t>FSOD </a:t>
            </a:r>
            <a:r>
              <a:rPr lang="en-US" sz="3600" dirty="0" smtClean="0"/>
              <a:t>tool-FS </a:t>
            </a:r>
            <a:r>
              <a:rPr lang="en-US" sz="3600" dirty="0"/>
              <a:t>applications assigned to you during </a:t>
            </a:r>
            <a:r>
              <a:rPr lang="en-US" sz="3600" dirty="0" smtClean="0"/>
              <a:t>CCC, </a:t>
            </a:r>
            <a:r>
              <a:rPr lang="en-US" sz="3600" dirty="0" smtClean="0"/>
              <a:t>(renewals are done during protected time).</a:t>
            </a:r>
            <a:endParaRPr lang="en-US" sz="3600" dirty="0"/>
          </a:p>
          <a:p>
            <a:r>
              <a:rPr lang="en-US" sz="3600" dirty="0"/>
              <a:t>Caseload management search- 10/30 day </a:t>
            </a:r>
            <a:r>
              <a:rPr lang="en-US" sz="3600" dirty="0" smtClean="0"/>
              <a:t>list.</a:t>
            </a:r>
            <a:endParaRPr lang="en-US" sz="3600" dirty="0"/>
          </a:p>
          <a:p>
            <a:endParaRPr lang="en-US" dirty="0" smtClean="0"/>
          </a:p>
        </p:txBody>
      </p:sp>
      <p:sp>
        <p:nvSpPr>
          <p:cNvPr id="2" name="Title 1"/>
          <p:cNvSpPr>
            <a:spLocks noGrp="1"/>
          </p:cNvSpPr>
          <p:nvPr>
            <p:ph type="title"/>
          </p:nvPr>
        </p:nvSpPr>
        <p:spPr/>
        <p:txBody>
          <a:bodyPr/>
          <a:lstStyle/>
          <a:p>
            <a:r>
              <a:rPr lang="en-US" dirty="0" smtClean="0"/>
              <a:t>Case Management </a:t>
            </a:r>
            <a:endParaRPr lang="en-US" dirty="0"/>
          </a:p>
        </p:txBody>
      </p:sp>
    </p:spTree>
    <p:extLst>
      <p:ext uri="{BB962C8B-B14F-4D97-AF65-F5344CB8AC3E}">
        <p14:creationId xmlns:p14="http://schemas.microsoft.com/office/powerpoint/2010/main" val="2930225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smtClean="0"/>
              <a:t>CARES- </a:t>
            </a:r>
            <a:r>
              <a:rPr lang="en-US" sz="3600" dirty="0"/>
              <a:t>CMWA worker alerts. </a:t>
            </a:r>
          </a:p>
          <a:p>
            <a:r>
              <a:rPr lang="en-US" sz="3600" dirty="0"/>
              <a:t>Outlook Calendar- Check for trainings, etc. </a:t>
            </a:r>
          </a:p>
        </p:txBody>
      </p:sp>
      <p:sp>
        <p:nvSpPr>
          <p:cNvPr id="2" name="Title 1"/>
          <p:cNvSpPr>
            <a:spLocks noGrp="1"/>
          </p:cNvSpPr>
          <p:nvPr>
            <p:ph type="title"/>
          </p:nvPr>
        </p:nvSpPr>
        <p:spPr/>
        <p:txBody>
          <a:bodyPr/>
          <a:lstStyle/>
          <a:p>
            <a:r>
              <a:rPr lang="en-US" dirty="0" smtClean="0"/>
              <a:t>Other</a:t>
            </a:r>
            <a:endParaRPr lang="en-US" dirty="0"/>
          </a:p>
        </p:txBody>
      </p:sp>
    </p:spTree>
    <p:extLst>
      <p:ext uri="{BB962C8B-B14F-4D97-AF65-F5344CB8AC3E}">
        <p14:creationId xmlns:p14="http://schemas.microsoft.com/office/powerpoint/2010/main" val="3190281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600" dirty="0" smtClean="0"/>
              <a:t>Standard Day</a:t>
            </a:r>
          </a:p>
          <a:p>
            <a:pPr marL="0" indent="0">
              <a:buNone/>
            </a:pPr>
            <a:r>
              <a:rPr lang="en-US" sz="3600" dirty="0" smtClean="0"/>
              <a:t>Swamp Day</a:t>
            </a:r>
          </a:p>
          <a:p>
            <a:pPr marL="0" indent="0">
              <a:buNone/>
            </a:pPr>
            <a:r>
              <a:rPr lang="en-US" sz="3600" dirty="0" smtClean="0"/>
              <a:t>Mini- Swamp Day</a:t>
            </a:r>
          </a:p>
          <a:p>
            <a:pPr marL="0" indent="0">
              <a:buNone/>
            </a:pPr>
            <a:r>
              <a:rPr lang="en-US" sz="3600" dirty="0" smtClean="0"/>
              <a:t>Meeting Day-AM and PM</a:t>
            </a:r>
          </a:p>
          <a:p>
            <a:pPr marL="0" indent="0">
              <a:buNone/>
            </a:pPr>
            <a:r>
              <a:rPr lang="en-US" sz="3600" dirty="0" smtClean="0"/>
              <a:t>Front Desk</a:t>
            </a:r>
          </a:p>
          <a:p>
            <a:pPr marL="0" indent="0">
              <a:buNone/>
            </a:pPr>
            <a:r>
              <a:rPr lang="en-US" sz="3600" dirty="0" smtClean="0"/>
              <a:t>On Call Lobby-OCL</a:t>
            </a:r>
          </a:p>
        </p:txBody>
      </p:sp>
      <p:sp>
        <p:nvSpPr>
          <p:cNvPr id="2" name="Title 1"/>
          <p:cNvSpPr>
            <a:spLocks noGrp="1"/>
          </p:cNvSpPr>
          <p:nvPr>
            <p:ph type="title"/>
          </p:nvPr>
        </p:nvSpPr>
        <p:spPr/>
        <p:txBody>
          <a:bodyPr/>
          <a:lstStyle/>
          <a:p>
            <a:r>
              <a:rPr lang="en-US" dirty="0" smtClean="0"/>
              <a:t>Types of days</a:t>
            </a:r>
            <a:endParaRPr lang="en-US" dirty="0"/>
          </a:p>
        </p:txBody>
      </p:sp>
    </p:spTree>
    <p:extLst>
      <p:ext uri="{BB962C8B-B14F-4D97-AF65-F5344CB8AC3E}">
        <p14:creationId xmlns:p14="http://schemas.microsoft.com/office/powerpoint/2010/main" val="2445548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dirty="0" smtClean="0"/>
              <a:t>CCC </a:t>
            </a:r>
            <a:r>
              <a:rPr lang="en-US" sz="3600" dirty="0" smtClean="0"/>
              <a:t>time vs Protected time</a:t>
            </a:r>
          </a:p>
          <a:p>
            <a:r>
              <a:rPr lang="en-US" sz="3600" dirty="0" smtClean="0"/>
              <a:t>Priorities and timely processing</a:t>
            </a:r>
          </a:p>
          <a:p>
            <a:r>
              <a:rPr lang="en-US" sz="3600" dirty="0" smtClean="0"/>
              <a:t>Cheat sheet for timelines dates </a:t>
            </a:r>
          </a:p>
          <a:p>
            <a:r>
              <a:rPr lang="en-US" sz="3600" dirty="0" smtClean="0"/>
              <a:t>Volunteer for other work when you are done with your own</a:t>
            </a:r>
            <a:endParaRPr lang="en-US" sz="3600" dirty="0"/>
          </a:p>
        </p:txBody>
      </p:sp>
      <p:sp>
        <p:nvSpPr>
          <p:cNvPr id="2" name="Title 1"/>
          <p:cNvSpPr>
            <a:spLocks noGrp="1"/>
          </p:cNvSpPr>
          <p:nvPr>
            <p:ph type="title"/>
          </p:nvPr>
        </p:nvSpPr>
        <p:spPr/>
        <p:txBody>
          <a:bodyPr>
            <a:normAutofit/>
          </a:bodyPr>
          <a:lstStyle/>
          <a:p>
            <a:r>
              <a:rPr lang="en-US" dirty="0" smtClean="0"/>
              <a:t>Standard Day</a:t>
            </a:r>
            <a:endParaRPr lang="en-US" dirty="0"/>
          </a:p>
        </p:txBody>
      </p:sp>
    </p:spTree>
    <p:extLst>
      <p:ext uri="{BB962C8B-B14F-4D97-AF65-F5344CB8AC3E}">
        <p14:creationId xmlns:p14="http://schemas.microsoft.com/office/powerpoint/2010/main" val="10448206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200" dirty="0" smtClean="0"/>
              <a:t>CCC-Stay </a:t>
            </a:r>
            <a:r>
              <a:rPr lang="en-US" sz="3200" dirty="0" smtClean="0"/>
              <a:t>on </a:t>
            </a:r>
            <a:r>
              <a:rPr lang="en-US" sz="3200" dirty="0" smtClean="0"/>
              <a:t>CCC, </a:t>
            </a:r>
            <a:r>
              <a:rPr lang="en-US" sz="3200" dirty="0" smtClean="0"/>
              <a:t>unless the Workload Manager emails you.</a:t>
            </a:r>
          </a:p>
          <a:p>
            <a:r>
              <a:rPr lang="en-US" sz="3200" dirty="0" smtClean="0"/>
              <a:t>The Workload </a:t>
            </a:r>
            <a:r>
              <a:rPr lang="en-US" sz="3200" dirty="0"/>
              <a:t>M</a:t>
            </a:r>
            <a:r>
              <a:rPr lang="en-US" sz="3200" dirty="0" smtClean="0"/>
              <a:t>anager may email you with an FSOD assignment. Email the FSOD team if you are unable to finish your apps.</a:t>
            </a:r>
          </a:p>
          <a:p>
            <a:r>
              <a:rPr lang="en-US" sz="3200" dirty="0" smtClean="0"/>
              <a:t>Other work may be assigned by the Workload Manager if </a:t>
            </a:r>
            <a:r>
              <a:rPr lang="en-US" sz="3200" dirty="0" smtClean="0"/>
              <a:t>CCC </a:t>
            </a:r>
            <a:r>
              <a:rPr lang="en-US" sz="3200" dirty="0" smtClean="0"/>
              <a:t>volume allows. </a:t>
            </a:r>
            <a:endParaRPr lang="en-US" sz="3200" dirty="0"/>
          </a:p>
        </p:txBody>
      </p:sp>
      <p:sp>
        <p:nvSpPr>
          <p:cNvPr id="2" name="Title 1"/>
          <p:cNvSpPr>
            <a:spLocks noGrp="1"/>
          </p:cNvSpPr>
          <p:nvPr>
            <p:ph type="title"/>
          </p:nvPr>
        </p:nvSpPr>
        <p:spPr/>
        <p:txBody>
          <a:bodyPr>
            <a:normAutofit/>
          </a:bodyPr>
          <a:lstStyle/>
          <a:p>
            <a:r>
              <a:rPr lang="en-US" dirty="0" smtClean="0"/>
              <a:t>Priorities for </a:t>
            </a:r>
            <a:r>
              <a:rPr lang="en-US" dirty="0" smtClean="0"/>
              <a:t>CCC </a:t>
            </a:r>
            <a:r>
              <a:rPr lang="en-US" dirty="0" smtClean="0"/>
              <a:t>time</a:t>
            </a:r>
            <a:endParaRPr lang="en-US" dirty="0"/>
          </a:p>
        </p:txBody>
      </p:sp>
    </p:spTree>
    <p:extLst>
      <p:ext uri="{BB962C8B-B14F-4D97-AF65-F5344CB8AC3E}">
        <p14:creationId xmlns:p14="http://schemas.microsoft.com/office/powerpoint/2010/main" val="439785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Daily Priorities-</a:t>
            </a:r>
          </a:p>
          <a:p>
            <a:r>
              <a:rPr lang="en-US" sz="2800" dirty="0"/>
              <a:t>10/30- check CWW caseload management, alerts, and your dashboard. </a:t>
            </a:r>
            <a:endParaRPr lang="en-US" sz="2800" dirty="0" smtClean="0"/>
          </a:p>
          <a:p>
            <a:r>
              <a:rPr lang="en-US" sz="2800" dirty="0" smtClean="0"/>
              <a:t>Check if you have any fair hearings today (it may be useful to use your outlook calendar to track fair hearings, trainings, etc.)You will need to have everything prepared in advance of the hearing.</a:t>
            </a:r>
          </a:p>
          <a:p>
            <a:endParaRPr lang="en-US" dirty="0"/>
          </a:p>
        </p:txBody>
      </p:sp>
      <p:sp>
        <p:nvSpPr>
          <p:cNvPr id="2" name="Title 1"/>
          <p:cNvSpPr>
            <a:spLocks noGrp="1"/>
          </p:cNvSpPr>
          <p:nvPr>
            <p:ph type="title"/>
          </p:nvPr>
        </p:nvSpPr>
        <p:spPr/>
        <p:txBody>
          <a:bodyPr/>
          <a:lstStyle/>
          <a:p>
            <a:r>
              <a:rPr lang="en-US" dirty="0" smtClean="0"/>
              <a:t>Priorities for protected time</a:t>
            </a:r>
            <a:endParaRPr lang="en-US" dirty="0"/>
          </a:p>
        </p:txBody>
      </p:sp>
    </p:spTree>
    <p:extLst>
      <p:ext uri="{BB962C8B-B14F-4D97-AF65-F5344CB8AC3E}">
        <p14:creationId xmlns:p14="http://schemas.microsoft.com/office/powerpoint/2010/main" val="3573084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834129"/>
          </a:xfrm>
        </p:spPr>
        <p:txBody>
          <a:bodyPr>
            <a:normAutofit lnSpcReduction="10000"/>
          </a:bodyPr>
          <a:lstStyle/>
          <a:p>
            <a:r>
              <a:rPr lang="en-US" sz="2800" dirty="0" smtClean="0"/>
              <a:t>2 days- Documents, access renewals, SMRFs, changes</a:t>
            </a:r>
          </a:p>
          <a:p>
            <a:r>
              <a:rPr lang="en-US" sz="2800" dirty="0" smtClean="0"/>
              <a:t>5 days- Initial summary for fair hearings</a:t>
            </a:r>
          </a:p>
          <a:p>
            <a:r>
              <a:rPr lang="en-US" sz="2800" dirty="0" smtClean="0"/>
              <a:t>10 days- HC apps, detailed summary for fair hearings, discrepancies- UIB, Prisoner, and SOLQ</a:t>
            </a:r>
          </a:p>
          <a:p>
            <a:r>
              <a:rPr lang="en-US" sz="2800" dirty="0" smtClean="0"/>
              <a:t>45 days- SWICA discrepancies. </a:t>
            </a:r>
            <a:r>
              <a:rPr lang="en-US" sz="2800" dirty="0" smtClean="0">
                <a:solidFill>
                  <a:srgbClr val="FF0000"/>
                </a:solidFill>
              </a:rPr>
              <a:t>Do not leave these until the end</a:t>
            </a:r>
            <a:r>
              <a:rPr lang="en-US" sz="2800" dirty="0" smtClean="0"/>
              <a:t>. When you get them divide the total by the number of work days and that is how many you should do each day. (about 3 per day is average)</a:t>
            </a:r>
          </a:p>
          <a:p>
            <a:endParaRPr lang="en-US" dirty="0" smtClean="0"/>
          </a:p>
          <a:p>
            <a:endParaRPr lang="en-US" dirty="0"/>
          </a:p>
        </p:txBody>
      </p:sp>
      <p:sp>
        <p:nvSpPr>
          <p:cNvPr id="2" name="Title 1"/>
          <p:cNvSpPr>
            <a:spLocks noGrp="1"/>
          </p:cNvSpPr>
          <p:nvPr>
            <p:ph type="title"/>
          </p:nvPr>
        </p:nvSpPr>
        <p:spPr/>
        <p:txBody>
          <a:bodyPr/>
          <a:lstStyle/>
          <a:p>
            <a:r>
              <a:rPr lang="en-US" dirty="0" smtClean="0"/>
              <a:t>Workload due dates</a:t>
            </a:r>
            <a:endParaRPr lang="en-US" dirty="0"/>
          </a:p>
        </p:txBody>
      </p:sp>
    </p:spTree>
    <p:extLst>
      <p:ext uri="{BB962C8B-B14F-4D97-AF65-F5344CB8AC3E}">
        <p14:creationId xmlns:p14="http://schemas.microsoft.com/office/powerpoint/2010/main" val="4141492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dirty="0" smtClean="0"/>
              <a:t>Oldest items section</a:t>
            </a:r>
          </a:p>
          <a:p>
            <a:r>
              <a:rPr lang="en-US" sz="3600" dirty="0" smtClean="0"/>
              <a:t>Workload data</a:t>
            </a:r>
            <a:endParaRPr lang="en-US" sz="3600" dirty="0"/>
          </a:p>
        </p:txBody>
      </p:sp>
      <p:sp>
        <p:nvSpPr>
          <p:cNvPr id="2" name="Title 1"/>
          <p:cNvSpPr>
            <a:spLocks noGrp="1"/>
          </p:cNvSpPr>
          <p:nvPr>
            <p:ph type="title"/>
          </p:nvPr>
        </p:nvSpPr>
        <p:spPr/>
        <p:txBody>
          <a:bodyPr/>
          <a:lstStyle/>
          <a:p>
            <a:r>
              <a:rPr lang="en-US" dirty="0" smtClean="0"/>
              <a:t>Workload report</a:t>
            </a:r>
            <a:endParaRPr lang="en-US" dirty="0"/>
          </a:p>
        </p:txBody>
      </p:sp>
    </p:spTree>
    <p:extLst>
      <p:ext uri="{BB962C8B-B14F-4D97-AF65-F5344CB8AC3E}">
        <p14:creationId xmlns:p14="http://schemas.microsoft.com/office/powerpoint/2010/main" val="1579134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800" dirty="0" smtClean="0"/>
              <a:t>Some Mondays (or Tuesday after a Monday Holiday).</a:t>
            </a:r>
          </a:p>
          <a:p>
            <a:r>
              <a:rPr lang="en-US" sz="2800" dirty="0" smtClean="0"/>
              <a:t>Other heavy volume days as needed. </a:t>
            </a:r>
          </a:p>
          <a:p>
            <a:r>
              <a:rPr lang="en-US" sz="2800" dirty="0" smtClean="0"/>
              <a:t>You will be on </a:t>
            </a:r>
            <a:r>
              <a:rPr lang="en-US" sz="2800" dirty="0" smtClean="0"/>
              <a:t>CCC </a:t>
            </a:r>
            <a:r>
              <a:rPr lang="en-US" sz="2800" dirty="0" smtClean="0"/>
              <a:t>all day.</a:t>
            </a:r>
          </a:p>
          <a:p>
            <a:r>
              <a:rPr lang="en-US" sz="2800" dirty="0" smtClean="0"/>
              <a:t>You take your normal lunch shift.</a:t>
            </a:r>
          </a:p>
          <a:p>
            <a:r>
              <a:rPr lang="en-US" sz="2800" dirty="0" smtClean="0"/>
              <a:t>Daily priorities will be done by 8am. 7:15 workers will cover lists for 8:15 workers, and 7:45 workers will do their own lists.</a:t>
            </a:r>
          </a:p>
        </p:txBody>
      </p:sp>
      <p:sp>
        <p:nvSpPr>
          <p:cNvPr id="2" name="Title 1"/>
          <p:cNvSpPr>
            <a:spLocks noGrp="1"/>
          </p:cNvSpPr>
          <p:nvPr>
            <p:ph type="title"/>
          </p:nvPr>
        </p:nvSpPr>
        <p:spPr/>
        <p:txBody>
          <a:bodyPr/>
          <a:lstStyle/>
          <a:p>
            <a:r>
              <a:rPr lang="en-US" dirty="0" smtClean="0"/>
              <a:t>Family Swamp day</a:t>
            </a:r>
            <a:endParaRPr lang="en-US" dirty="0"/>
          </a:p>
        </p:txBody>
      </p:sp>
    </p:spTree>
    <p:extLst>
      <p:ext uri="{BB962C8B-B14F-4D97-AF65-F5344CB8AC3E}">
        <p14:creationId xmlns:p14="http://schemas.microsoft.com/office/powerpoint/2010/main" val="2525799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buClr>
                <a:srgbClr val="C66951"/>
              </a:buClr>
            </a:pPr>
            <a:r>
              <a:rPr lang="en-US" sz="2800" dirty="0" smtClean="0">
                <a:solidFill>
                  <a:srgbClr val="534949"/>
                </a:solidFill>
              </a:rPr>
              <a:t>Low volume Mondays</a:t>
            </a:r>
            <a:endParaRPr lang="en-US" sz="2800" dirty="0">
              <a:solidFill>
                <a:srgbClr val="534949"/>
              </a:solidFill>
            </a:endParaRPr>
          </a:p>
          <a:p>
            <a:pPr lvl="0">
              <a:buClr>
                <a:srgbClr val="C66951"/>
              </a:buClr>
            </a:pPr>
            <a:r>
              <a:rPr lang="en-US" sz="2800" dirty="0" smtClean="0">
                <a:solidFill>
                  <a:srgbClr val="534949"/>
                </a:solidFill>
              </a:rPr>
              <a:t>You </a:t>
            </a:r>
            <a:r>
              <a:rPr lang="en-US" sz="2800" dirty="0">
                <a:solidFill>
                  <a:srgbClr val="534949"/>
                </a:solidFill>
              </a:rPr>
              <a:t>will </a:t>
            </a:r>
            <a:r>
              <a:rPr lang="en-US" sz="2800" dirty="0" smtClean="0">
                <a:solidFill>
                  <a:srgbClr val="534949"/>
                </a:solidFill>
              </a:rPr>
              <a:t>have 45 minute of protected time and be </a:t>
            </a:r>
            <a:r>
              <a:rPr lang="en-US" sz="2800" dirty="0">
                <a:solidFill>
                  <a:srgbClr val="534949"/>
                </a:solidFill>
              </a:rPr>
              <a:t>on </a:t>
            </a:r>
            <a:r>
              <a:rPr lang="en-US" sz="2800" dirty="0" smtClean="0">
                <a:solidFill>
                  <a:srgbClr val="534949"/>
                </a:solidFill>
              </a:rPr>
              <a:t>CCC </a:t>
            </a:r>
            <a:r>
              <a:rPr lang="en-US" sz="2800" dirty="0" smtClean="0">
                <a:solidFill>
                  <a:srgbClr val="534949"/>
                </a:solidFill>
              </a:rPr>
              <a:t>the rest of the </a:t>
            </a:r>
            <a:r>
              <a:rPr lang="en-US" sz="2800" dirty="0">
                <a:solidFill>
                  <a:srgbClr val="534949"/>
                </a:solidFill>
              </a:rPr>
              <a:t>day</a:t>
            </a:r>
          </a:p>
          <a:p>
            <a:pPr lvl="0">
              <a:buClr>
                <a:srgbClr val="C66951"/>
              </a:buClr>
            </a:pPr>
            <a:r>
              <a:rPr lang="en-US" sz="2800" dirty="0">
                <a:solidFill>
                  <a:srgbClr val="534949"/>
                </a:solidFill>
              </a:rPr>
              <a:t>You take your normal lunch </a:t>
            </a:r>
            <a:r>
              <a:rPr lang="en-US" sz="2800" dirty="0" smtClean="0">
                <a:solidFill>
                  <a:srgbClr val="534949"/>
                </a:solidFill>
              </a:rPr>
              <a:t>shift</a:t>
            </a:r>
            <a:endParaRPr lang="en-US" dirty="0" smtClean="0"/>
          </a:p>
          <a:p>
            <a:pPr lvl="0">
              <a:buClr>
                <a:srgbClr val="C66951"/>
              </a:buClr>
            </a:pPr>
            <a:r>
              <a:rPr lang="en-US" sz="2800" dirty="0" smtClean="0">
                <a:solidFill>
                  <a:srgbClr val="534949"/>
                </a:solidFill>
              </a:rPr>
              <a:t>See Consortium schedule on the website</a:t>
            </a:r>
            <a:endParaRPr lang="en-US" sz="2800" dirty="0">
              <a:solidFill>
                <a:srgbClr val="534949"/>
              </a:solidFill>
            </a:endParaRPr>
          </a:p>
        </p:txBody>
      </p:sp>
      <p:sp>
        <p:nvSpPr>
          <p:cNvPr id="3" name="Title 2"/>
          <p:cNvSpPr>
            <a:spLocks noGrp="1"/>
          </p:cNvSpPr>
          <p:nvPr>
            <p:ph type="title"/>
          </p:nvPr>
        </p:nvSpPr>
        <p:spPr/>
        <p:txBody>
          <a:bodyPr/>
          <a:lstStyle/>
          <a:p>
            <a:r>
              <a:rPr lang="en-US" dirty="0" smtClean="0"/>
              <a:t>Family Mini-Swamp Day</a:t>
            </a:r>
            <a:endParaRPr lang="en-US" dirty="0"/>
          </a:p>
        </p:txBody>
      </p:sp>
    </p:spTree>
    <p:extLst>
      <p:ext uri="{BB962C8B-B14F-4D97-AF65-F5344CB8AC3E}">
        <p14:creationId xmlns:p14="http://schemas.microsoft.com/office/powerpoint/2010/main" val="17549356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386</TotalTime>
  <Words>741</Words>
  <Application>Microsoft Office PowerPoint</Application>
  <PresentationFormat>On-screen Show (4:3)</PresentationFormat>
  <Paragraphs>80</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Franklin Gothic Medium</vt:lpstr>
      <vt:lpstr>Wingdings</vt:lpstr>
      <vt:lpstr>Wingdings 2</vt:lpstr>
      <vt:lpstr>Grid</vt:lpstr>
      <vt:lpstr>Workload Training Your day at the job center when not on CCC</vt:lpstr>
      <vt:lpstr>Types of days</vt:lpstr>
      <vt:lpstr>Standard Day</vt:lpstr>
      <vt:lpstr>Priorities for CCC time</vt:lpstr>
      <vt:lpstr>Priorities for protected time</vt:lpstr>
      <vt:lpstr>Workload due dates</vt:lpstr>
      <vt:lpstr>Workload report</vt:lpstr>
      <vt:lpstr>Family Swamp day</vt:lpstr>
      <vt:lpstr>Family Mini-Swamp Day</vt:lpstr>
      <vt:lpstr>Meeting days</vt:lpstr>
      <vt:lpstr>AM Meetings</vt:lpstr>
      <vt:lpstr>Monthly </vt:lpstr>
      <vt:lpstr>Front desk/OCL</vt:lpstr>
      <vt:lpstr>OCL</vt:lpstr>
      <vt:lpstr>Tips and tricks</vt:lpstr>
      <vt:lpstr>QUIZ</vt:lpstr>
      <vt:lpstr>CWW Homepage</vt:lpstr>
      <vt:lpstr>Case Management </vt:lpstr>
      <vt:lpstr>Other</vt:lpstr>
    </vt:vector>
  </TitlesOfParts>
  <Company>Dane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day at the job center when not on CCA</dc:title>
  <dc:creator>Chorlton, Adam</dc:creator>
  <cp:lastModifiedBy>Chorlton, Adam</cp:lastModifiedBy>
  <cp:revision>34</cp:revision>
  <dcterms:created xsi:type="dcterms:W3CDTF">2016-06-29T17:40:08Z</dcterms:created>
  <dcterms:modified xsi:type="dcterms:W3CDTF">2023-12-28T14:36:13Z</dcterms:modified>
</cp:coreProperties>
</file>